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1FCE1-2536-4E4C-876C-C51E34516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DE7249-BE10-4B6A-B0F9-F47C4785D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04EED-556C-44D1-BEC8-831AA176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55EE9D-BA1E-43C2-8B13-43B2F6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F05C68-EF71-4242-B8FF-135F12FA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84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A3617-8C62-4AD0-9B41-318FBF3C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004651-27FB-4EAC-8B2F-616A825C8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E2C8F3-143E-499D-8E02-148651CE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96DEA-D895-454F-86CA-50E170BB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E472A7-EF07-44ED-8BD1-C1A0E344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886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51DD5FF-A4CB-45CF-B169-7EB2AFE49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23784B-ECBE-4F01-9E20-672F2976A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B507A-A05D-44A7-862D-9A88D3AD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C2F28-8D8C-4B88-AA22-1A84E1A6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37295E-C697-45BD-9C86-5F2CE13D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614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1964A-CB93-40DD-B43B-74D5D0D8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A07E-A460-4B99-83A3-F3CF0F1ED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79984C-297C-4788-A7F6-1A1D5718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F25D07-9C80-4403-A764-09712C21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F7BADA-B570-46CC-ACA9-4F37550A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379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BA280-3FEC-4739-8D86-BD8B6C3D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71BDF3-FEC4-4D92-AF21-ADC086F45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4F9A19-37A2-4826-94E6-F79FF72A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0ED187-B87C-46A0-952D-C3738E61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5900A4-FBC6-4593-A4F6-666A794D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85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51082-151A-4838-B249-1ACA07E2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7699D6-4F1A-4D66-B952-26FCF0918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6209FC-08B5-4170-8D14-707A9BFC9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6792BC-F2D5-4306-B398-6E4FF82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A79965-B6E1-4AC3-89C1-25006501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8B157B-0B40-416A-96AB-D9F1E8D7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79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1C037-0642-49EF-85EB-832EE2DA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89CC85-DC12-4EF9-A97B-A28753E1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805965-81F3-4898-82AB-1F41BA891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88EBA6-A930-4418-B9C6-2135FBAFE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AC0307-822F-42E9-9C17-F1C976CFD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B72D0E-9B95-4174-9AB2-E7FB40E9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2AED50C-D1BD-45BB-A35A-737BC934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BF0F11-33D3-4994-9BDD-5F07C9B3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987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FA2BF-1F5D-42C9-97D7-94474C2B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4BDDEF-E12A-4B03-84AE-E12897AD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319EEA-286C-4379-BC82-DD3AC5E8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C031E2-76AE-435E-A450-38F66A66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438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539E17-BEE4-4DED-BFE9-81A0987E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926237-EFAF-45CB-ACCD-666C8A28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ACA5E8-BA3F-4C16-9661-9459AEEF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684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B3633-F56D-4514-9562-B02FDAA1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2A73C2-A83B-4266-B903-EACF4BEFA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9F03BC-E3C7-49AD-B4D7-FCD1DE04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D1D8FD-6C2A-49B2-B0CA-78D4B3FC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FD496D-5E32-4499-A9AD-447D9599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0DB204-9510-4BB1-8EB7-0469F8C4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226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82256-BC98-47A1-9137-A7A8D158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0FDEB7-07DD-4F6B-8722-879C8E7A2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0E144F-BD23-44F9-9A24-04FD29757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260599-85A5-4354-87F5-920A828E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7B3149-EE23-43A9-9168-235E0B0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2FDA92-EE41-4F14-A015-61BA3290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378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7506BC-6018-4FB9-A808-FF0460F5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69E6B4-9EFF-4B95-B7BD-FDC0000E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9EA340-A203-4DA7-B07E-41369F880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995A-F88B-4147-AAC6-1CE2B1BBACC2}" type="datetimeFigureOut">
              <a:rPr lang="de-AT" smtClean="0"/>
              <a:t>22.02.2021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5DDC8A-9823-49BF-AC2A-6EF241485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A2DB26-12F9-4341-8AB4-07DB8FB11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AB25-DAFB-4896-BB43-79B19019EB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73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13" Type="http://schemas.openxmlformats.org/officeDocument/2006/relationships/image" Target="../media/image108.png"/><Relationship Id="rId18" Type="http://schemas.openxmlformats.org/officeDocument/2006/relationships/image" Target="../media/image113.svg"/><Relationship Id="rId26" Type="http://schemas.openxmlformats.org/officeDocument/2006/relationships/image" Target="../media/image121.sv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sv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svg"/><Relationship Id="rId20" Type="http://schemas.openxmlformats.org/officeDocument/2006/relationships/image" Target="../media/image1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svg"/><Relationship Id="rId11" Type="http://schemas.openxmlformats.org/officeDocument/2006/relationships/image" Target="../media/image106.png"/><Relationship Id="rId24" Type="http://schemas.openxmlformats.org/officeDocument/2006/relationships/image" Target="../media/image119.sv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svg"/><Relationship Id="rId10" Type="http://schemas.openxmlformats.org/officeDocument/2006/relationships/image" Target="../media/image105.svg"/><Relationship Id="rId19" Type="http://schemas.openxmlformats.org/officeDocument/2006/relationships/image" Target="../media/image114.png"/><Relationship Id="rId4" Type="http://schemas.openxmlformats.org/officeDocument/2006/relationships/image" Target="../media/image99.svg"/><Relationship Id="rId9" Type="http://schemas.openxmlformats.org/officeDocument/2006/relationships/image" Target="../media/image104.png"/><Relationship Id="rId14" Type="http://schemas.openxmlformats.org/officeDocument/2006/relationships/image" Target="../media/image109.svg"/><Relationship Id="rId22" Type="http://schemas.openxmlformats.org/officeDocument/2006/relationships/image" Target="../media/image117.svg"/><Relationship Id="rId27" Type="http://schemas.openxmlformats.org/officeDocument/2006/relationships/image" Target="../media/image1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18" Type="http://schemas.openxmlformats.org/officeDocument/2006/relationships/image" Target="../media/image90.png"/><Relationship Id="rId3" Type="http://schemas.openxmlformats.org/officeDocument/2006/relationships/image" Target="../media/image75.svg"/><Relationship Id="rId21" Type="http://schemas.openxmlformats.org/officeDocument/2006/relationships/image" Target="../media/image93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5" Type="http://schemas.openxmlformats.org/officeDocument/2006/relationships/image" Target="../media/image87.svg"/><Relationship Id="rId23" Type="http://schemas.openxmlformats.org/officeDocument/2006/relationships/image" Target="../media/image95.svg"/><Relationship Id="rId10" Type="http://schemas.openxmlformats.org/officeDocument/2006/relationships/image" Target="../media/image82.png"/><Relationship Id="rId19" Type="http://schemas.openxmlformats.org/officeDocument/2006/relationships/image" Target="../media/image91.svg"/><Relationship Id="rId4" Type="http://schemas.openxmlformats.org/officeDocument/2006/relationships/image" Target="../media/image76.png"/><Relationship Id="rId9" Type="http://schemas.openxmlformats.org/officeDocument/2006/relationships/image" Target="../media/image81.sv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5D54F2-268A-4638-9D54-30C7D5CE5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824" y="2408320"/>
            <a:ext cx="3175902" cy="22565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46E76B-7B9C-462A-A204-DD6D18666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4564" y="1283873"/>
            <a:ext cx="2953032" cy="42902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BB82A57-490E-42C5-8EFC-139FBEA77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824" y="1773785"/>
            <a:ext cx="2563010" cy="5571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444AD59-D775-4F41-BD52-06A452DB0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4542" y="1773785"/>
            <a:ext cx="1058634" cy="35380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C1589C2-D10D-44A1-BA64-711828C76F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3657" y="2330961"/>
            <a:ext cx="1615810" cy="18943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28D37C-3DD1-4FE7-A40E-4F767E5CAC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9326" y="1175687"/>
            <a:ext cx="3955948" cy="7243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18F4867-47CC-4506-99BF-4C79BB466F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47300" y="3735659"/>
            <a:ext cx="1086494" cy="8914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E703B8A-0295-4156-8793-01D8D919E972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25887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4D543DB-5D33-4677-AF5A-1011299C0334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>
                <a:solidFill>
                  <a:schemeClr val="bg1"/>
                </a:solidFill>
              </a:rPr>
              <a:t>5.2</a:t>
            </a:r>
            <a:endParaRPr lang="de-AT" sz="2400" b="1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FD3E66-CBF9-41E0-9841-3A42AF362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66" y="0"/>
            <a:ext cx="9871067" cy="74603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9695CE-08B6-4131-89EB-4316714E5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1749" y="1433306"/>
            <a:ext cx="2026034" cy="18432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723070-C363-4AF6-866A-E0029CB2F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8075" y="1133475"/>
            <a:ext cx="1657350" cy="1276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B5D262-2ECD-4391-B9B7-738943427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1741" y="3276600"/>
            <a:ext cx="1343025" cy="1257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AC0C21E-E1CE-4C09-9DA6-8EA79CA394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08285" y="3631284"/>
            <a:ext cx="828675" cy="990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4DBFDA9-BE1E-440A-9A47-1387C8BDE3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48737" y="5000625"/>
            <a:ext cx="1095375" cy="7239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992ECE8-B25E-4E2B-A68F-920870E14B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18340" y="4631409"/>
            <a:ext cx="1257300" cy="5810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BFAAC85-817C-4553-8E35-BC42386C1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86752" y="5119893"/>
            <a:ext cx="952500" cy="75247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5CF10B7-FC49-4B40-B68D-8AA126A061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41413" y="2805318"/>
            <a:ext cx="2524125" cy="231457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441221F-6845-4637-B119-7CE4499F10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04283" y="5195177"/>
            <a:ext cx="771525" cy="5905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7625E3B-C5F9-41E7-9790-B6CD53263F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61316" y="5426952"/>
            <a:ext cx="285750" cy="59055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029B892-0327-4E9E-A4EA-124588E822A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147793" y="3507901"/>
            <a:ext cx="1238250" cy="9525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EBA8875-0AD9-4ACE-8300-B9DABDED98A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767887" y="1620364"/>
            <a:ext cx="276225" cy="571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24D22A8-9375-4CAD-BDB3-F27A44B796B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43411" y="5756698"/>
            <a:ext cx="33051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8F2BBA9-3B3C-403F-B621-345DE79F0E44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6.2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E3697F-5810-4BEA-9CAF-B2DC0085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724967"/>
            <a:ext cx="2870202" cy="540806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92F64A5-C5BC-4F23-9087-3C932A6CF6BC}"/>
              </a:ext>
            </a:extLst>
          </p:cNvPr>
          <p:cNvSpPr txBox="1"/>
          <p:nvPr/>
        </p:nvSpPr>
        <p:spPr>
          <a:xfrm>
            <a:off x="5575300" y="96520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Gammabereich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459EFA-2417-41D8-808C-53252BC53A1C}"/>
              </a:ext>
            </a:extLst>
          </p:cNvPr>
          <p:cNvSpPr txBox="1"/>
          <p:nvPr/>
        </p:nvSpPr>
        <p:spPr>
          <a:xfrm>
            <a:off x="5575300" y="204470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Röntgenbereich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08468D-F935-4861-BF84-1074F31E3A1D}"/>
              </a:ext>
            </a:extLst>
          </p:cNvPr>
          <p:cNvSpPr txBox="1"/>
          <p:nvPr/>
        </p:nvSpPr>
        <p:spPr>
          <a:xfrm>
            <a:off x="5575300" y="268983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UV-Bereich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9ED14F-BA2E-411F-9013-9C8FBCD43D1A}"/>
              </a:ext>
            </a:extLst>
          </p:cNvPr>
          <p:cNvSpPr txBox="1"/>
          <p:nvPr/>
        </p:nvSpPr>
        <p:spPr>
          <a:xfrm>
            <a:off x="5575300" y="309751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Licht-Bereich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D412DA-3C7F-4D50-BD83-3BF653543033}"/>
              </a:ext>
            </a:extLst>
          </p:cNvPr>
          <p:cNvSpPr txBox="1"/>
          <p:nvPr/>
        </p:nvSpPr>
        <p:spPr>
          <a:xfrm>
            <a:off x="5575300" y="3684928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IR-Bereich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9310A5-90F1-4D7B-B4CC-DD0300FB79DE}"/>
              </a:ext>
            </a:extLst>
          </p:cNvPr>
          <p:cNvSpPr txBox="1"/>
          <p:nvPr/>
        </p:nvSpPr>
        <p:spPr>
          <a:xfrm>
            <a:off x="5575300" y="452495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Mikro-Bereich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F06E21-9331-434D-9651-D98117F7DC66}"/>
              </a:ext>
            </a:extLst>
          </p:cNvPr>
          <p:cNvSpPr txBox="1"/>
          <p:nvPr/>
        </p:nvSpPr>
        <p:spPr>
          <a:xfrm>
            <a:off x="5575300" y="545586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Rundfunk-Bereich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7182EC-4E3A-4798-8BF6-A3F2A33C8204}"/>
              </a:ext>
            </a:extLst>
          </p:cNvPr>
          <p:cNvSpPr/>
          <p:nvPr/>
        </p:nvSpPr>
        <p:spPr>
          <a:xfrm>
            <a:off x="3665220" y="2872740"/>
            <a:ext cx="1424940" cy="14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06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uppe, Spielzeug enthält.&#10;&#10;Automatisch generierte Beschreibung">
            <a:extLst>
              <a:ext uri="{FF2B5EF4-FFF2-40B4-BE49-F238E27FC236}">
                <a16:creationId xmlns:a16="http://schemas.microsoft.com/office/drawing/2014/main" id="{62CC13A8-542F-4EAA-AAC0-C6B671E5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6" b="46579"/>
          <a:stretch/>
        </p:blipFill>
        <p:spPr>
          <a:xfrm>
            <a:off x="8599172" y="1346548"/>
            <a:ext cx="3592828" cy="4841886"/>
          </a:xfrm>
          <a:prstGeom prst="rect">
            <a:avLst/>
          </a:prstGeom>
        </p:spPr>
      </p:pic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9121340E-8AB0-4DBC-B1AD-E59530BA3257}"/>
              </a:ext>
            </a:extLst>
          </p:cNvPr>
          <p:cNvSpPr/>
          <p:nvPr/>
        </p:nvSpPr>
        <p:spPr>
          <a:xfrm>
            <a:off x="3564835" y="775308"/>
            <a:ext cx="5034337" cy="2405432"/>
          </a:xfrm>
          <a:custGeom>
            <a:avLst/>
            <a:gdLst>
              <a:gd name="connsiteX0" fmla="*/ 0 w 5034337"/>
              <a:gd name="connsiteY0" fmla="*/ 400913 h 2405432"/>
              <a:gd name="connsiteX1" fmla="*/ 400913 w 5034337"/>
              <a:gd name="connsiteY1" fmla="*/ 0 h 2405432"/>
              <a:gd name="connsiteX2" fmla="*/ 2936697 w 5034337"/>
              <a:gd name="connsiteY2" fmla="*/ 0 h 2405432"/>
              <a:gd name="connsiteX3" fmla="*/ 2936697 w 5034337"/>
              <a:gd name="connsiteY3" fmla="*/ 0 h 2405432"/>
              <a:gd name="connsiteX4" fmla="*/ 4195281 w 5034337"/>
              <a:gd name="connsiteY4" fmla="*/ 0 h 2405432"/>
              <a:gd name="connsiteX5" fmla="*/ 4633424 w 5034337"/>
              <a:gd name="connsiteY5" fmla="*/ 0 h 2405432"/>
              <a:gd name="connsiteX6" fmla="*/ 5034337 w 5034337"/>
              <a:gd name="connsiteY6" fmla="*/ 400913 h 2405432"/>
              <a:gd name="connsiteX7" fmla="*/ 5034337 w 5034337"/>
              <a:gd name="connsiteY7" fmla="*/ 1403169 h 2405432"/>
              <a:gd name="connsiteX8" fmla="*/ 5034337 w 5034337"/>
              <a:gd name="connsiteY8" fmla="*/ 1403169 h 2405432"/>
              <a:gd name="connsiteX9" fmla="*/ 5034337 w 5034337"/>
              <a:gd name="connsiteY9" fmla="*/ 2004527 h 2405432"/>
              <a:gd name="connsiteX10" fmla="*/ 5034337 w 5034337"/>
              <a:gd name="connsiteY10" fmla="*/ 2004519 h 2405432"/>
              <a:gd name="connsiteX11" fmla="*/ 4633424 w 5034337"/>
              <a:gd name="connsiteY11" fmla="*/ 2405432 h 2405432"/>
              <a:gd name="connsiteX12" fmla="*/ 4195281 w 5034337"/>
              <a:gd name="connsiteY12" fmla="*/ 2405432 h 2405432"/>
              <a:gd name="connsiteX13" fmla="*/ 5217385 w 5034337"/>
              <a:gd name="connsiteY13" fmla="*/ 3112509 h 2405432"/>
              <a:gd name="connsiteX14" fmla="*/ 2936697 w 5034337"/>
              <a:gd name="connsiteY14" fmla="*/ 2405432 h 2405432"/>
              <a:gd name="connsiteX15" fmla="*/ 400913 w 5034337"/>
              <a:gd name="connsiteY15" fmla="*/ 2405432 h 2405432"/>
              <a:gd name="connsiteX16" fmla="*/ 0 w 5034337"/>
              <a:gd name="connsiteY16" fmla="*/ 2004519 h 2405432"/>
              <a:gd name="connsiteX17" fmla="*/ 0 w 5034337"/>
              <a:gd name="connsiteY17" fmla="*/ 2004527 h 2405432"/>
              <a:gd name="connsiteX18" fmla="*/ 0 w 5034337"/>
              <a:gd name="connsiteY18" fmla="*/ 1403169 h 2405432"/>
              <a:gd name="connsiteX19" fmla="*/ 0 w 5034337"/>
              <a:gd name="connsiteY19" fmla="*/ 1403169 h 2405432"/>
              <a:gd name="connsiteX20" fmla="*/ 0 w 5034337"/>
              <a:gd name="connsiteY20" fmla="*/ 400913 h 240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34337" h="2405432" fill="none" extrusionOk="0">
                <a:moveTo>
                  <a:pt x="0" y="400913"/>
                </a:moveTo>
                <a:cubicBezTo>
                  <a:pt x="16412" y="141147"/>
                  <a:pt x="150322" y="-1913"/>
                  <a:pt x="400913" y="0"/>
                </a:cubicBezTo>
                <a:cubicBezTo>
                  <a:pt x="883817" y="161017"/>
                  <a:pt x="1858691" y="-74654"/>
                  <a:pt x="2936697" y="0"/>
                </a:cubicBezTo>
                <a:lnTo>
                  <a:pt x="2936697" y="0"/>
                </a:lnTo>
                <a:cubicBezTo>
                  <a:pt x="3355179" y="12227"/>
                  <a:pt x="3919304" y="-56385"/>
                  <a:pt x="4195281" y="0"/>
                </a:cubicBezTo>
                <a:cubicBezTo>
                  <a:pt x="4287818" y="-5550"/>
                  <a:pt x="4587919" y="24644"/>
                  <a:pt x="4633424" y="0"/>
                </a:cubicBezTo>
                <a:cubicBezTo>
                  <a:pt x="4860404" y="-5034"/>
                  <a:pt x="5049049" y="150241"/>
                  <a:pt x="5034337" y="400913"/>
                </a:cubicBezTo>
                <a:cubicBezTo>
                  <a:pt x="5036421" y="556699"/>
                  <a:pt x="5027292" y="1088517"/>
                  <a:pt x="5034337" y="1403169"/>
                </a:cubicBezTo>
                <a:lnTo>
                  <a:pt x="5034337" y="1403169"/>
                </a:lnTo>
                <a:cubicBezTo>
                  <a:pt x="5064781" y="1630558"/>
                  <a:pt x="5036825" y="1900919"/>
                  <a:pt x="5034337" y="2004527"/>
                </a:cubicBezTo>
                <a:lnTo>
                  <a:pt x="5034337" y="2004519"/>
                </a:lnTo>
                <a:cubicBezTo>
                  <a:pt x="5029763" y="2235852"/>
                  <a:pt x="4861391" y="2406182"/>
                  <a:pt x="4633424" y="2405432"/>
                </a:cubicBezTo>
                <a:cubicBezTo>
                  <a:pt x="4514962" y="2443318"/>
                  <a:pt x="4342230" y="2378344"/>
                  <a:pt x="4195281" y="2405432"/>
                </a:cubicBezTo>
                <a:cubicBezTo>
                  <a:pt x="4500858" y="2617380"/>
                  <a:pt x="5156128" y="2981175"/>
                  <a:pt x="5217385" y="3112509"/>
                </a:cubicBezTo>
                <a:cubicBezTo>
                  <a:pt x="4820084" y="3015932"/>
                  <a:pt x="3424629" y="2620008"/>
                  <a:pt x="2936697" y="2405432"/>
                </a:cubicBezTo>
                <a:cubicBezTo>
                  <a:pt x="2212307" y="2239582"/>
                  <a:pt x="1211735" y="2446714"/>
                  <a:pt x="400913" y="2405432"/>
                </a:cubicBezTo>
                <a:cubicBezTo>
                  <a:pt x="151339" y="2426859"/>
                  <a:pt x="-34549" y="2229458"/>
                  <a:pt x="0" y="2004519"/>
                </a:cubicBezTo>
                <a:lnTo>
                  <a:pt x="0" y="2004527"/>
                </a:lnTo>
                <a:cubicBezTo>
                  <a:pt x="-3244" y="1877675"/>
                  <a:pt x="-44927" y="1601410"/>
                  <a:pt x="0" y="1403169"/>
                </a:cubicBezTo>
                <a:lnTo>
                  <a:pt x="0" y="1403169"/>
                </a:lnTo>
                <a:cubicBezTo>
                  <a:pt x="-36453" y="995049"/>
                  <a:pt x="38725" y="601756"/>
                  <a:pt x="0" y="400913"/>
                </a:cubicBezTo>
                <a:close/>
              </a:path>
              <a:path w="5034337" h="2405432" stroke="0" extrusionOk="0">
                <a:moveTo>
                  <a:pt x="0" y="400913"/>
                </a:moveTo>
                <a:cubicBezTo>
                  <a:pt x="15134" y="146179"/>
                  <a:pt x="185639" y="7044"/>
                  <a:pt x="400913" y="0"/>
                </a:cubicBezTo>
                <a:cubicBezTo>
                  <a:pt x="1461558" y="83946"/>
                  <a:pt x="2469250" y="-161688"/>
                  <a:pt x="2936697" y="0"/>
                </a:cubicBezTo>
                <a:lnTo>
                  <a:pt x="2936697" y="0"/>
                </a:lnTo>
                <a:cubicBezTo>
                  <a:pt x="3213604" y="-72421"/>
                  <a:pt x="3813810" y="110377"/>
                  <a:pt x="4195281" y="0"/>
                </a:cubicBezTo>
                <a:cubicBezTo>
                  <a:pt x="4272622" y="15996"/>
                  <a:pt x="4461963" y="15887"/>
                  <a:pt x="4633424" y="0"/>
                </a:cubicBezTo>
                <a:cubicBezTo>
                  <a:pt x="4845488" y="59"/>
                  <a:pt x="5071510" y="192292"/>
                  <a:pt x="5034337" y="400913"/>
                </a:cubicBezTo>
                <a:cubicBezTo>
                  <a:pt x="5078456" y="692045"/>
                  <a:pt x="4969569" y="1257594"/>
                  <a:pt x="5034337" y="1403169"/>
                </a:cubicBezTo>
                <a:lnTo>
                  <a:pt x="5034337" y="1403169"/>
                </a:lnTo>
                <a:cubicBezTo>
                  <a:pt x="4982629" y="1628481"/>
                  <a:pt x="5004687" y="1799718"/>
                  <a:pt x="5034337" y="2004527"/>
                </a:cubicBezTo>
                <a:lnTo>
                  <a:pt x="5034337" y="2004519"/>
                </a:lnTo>
                <a:cubicBezTo>
                  <a:pt x="5034161" y="2245110"/>
                  <a:pt x="4854679" y="2426528"/>
                  <a:pt x="4633424" y="2405432"/>
                </a:cubicBezTo>
                <a:cubicBezTo>
                  <a:pt x="4416066" y="2396556"/>
                  <a:pt x="4251367" y="2425519"/>
                  <a:pt x="4195281" y="2405432"/>
                </a:cubicBezTo>
                <a:cubicBezTo>
                  <a:pt x="4628596" y="2579466"/>
                  <a:pt x="4804992" y="2795544"/>
                  <a:pt x="5217385" y="3112509"/>
                </a:cubicBezTo>
                <a:cubicBezTo>
                  <a:pt x="4925668" y="3089506"/>
                  <a:pt x="3400213" y="2570056"/>
                  <a:pt x="2936697" y="2405432"/>
                </a:cubicBezTo>
                <a:cubicBezTo>
                  <a:pt x="2447522" y="2432974"/>
                  <a:pt x="667752" y="2485656"/>
                  <a:pt x="400913" y="2405432"/>
                </a:cubicBezTo>
                <a:cubicBezTo>
                  <a:pt x="162507" y="2416844"/>
                  <a:pt x="941" y="2239432"/>
                  <a:pt x="0" y="2004519"/>
                </a:cubicBezTo>
                <a:lnTo>
                  <a:pt x="0" y="2004527"/>
                </a:lnTo>
                <a:cubicBezTo>
                  <a:pt x="36931" y="1786914"/>
                  <a:pt x="17316" y="1478764"/>
                  <a:pt x="0" y="1403169"/>
                </a:cubicBezTo>
                <a:lnTo>
                  <a:pt x="0" y="1403169"/>
                </a:lnTo>
                <a:cubicBezTo>
                  <a:pt x="84508" y="1288039"/>
                  <a:pt x="-41328" y="508211"/>
                  <a:pt x="0" y="40091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71699708">
                  <a:prstGeom prst="wedgeRoundRectCallout">
                    <a:avLst>
                      <a:gd name="adj1" fmla="val 53636"/>
                      <a:gd name="adj2" fmla="val 7939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Wenn man das Handy immer benutzt ist es denk ich sehr schädlich, da sehr viel Strahlung zu deinem Körper kommt!</a:t>
            </a:r>
            <a:endParaRPr lang="de-AT" sz="2400" dirty="0">
              <a:solidFill>
                <a:schemeClr val="tx1"/>
              </a:solidFill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C6688C-6746-4629-A13F-02B9934B0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1"/>
          <a:stretch/>
        </p:blipFill>
        <p:spPr>
          <a:xfrm rot="21177651" flipH="1">
            <a:off x="-487804" y="1551244"/>
            <a:ext cx="4123918" cy="4401471"/>
          </a:xfrm>
          <a:prstGeom prst="rect">
            <a:avLst/>
          </a:prstGeom>
        </p:spPr>
      </p:pic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128C854B-F56B-4294-B4EE-B8B47D3BA617}"/>
              </a:ext>
            </a:extLst>
          </p:cNvPr>
          <p:cNvSpPr/>
          <p:nvPr/>
        </p:nvSpPr>
        <p:spPr>
          <a:xfrm>
            <a:off x="3066995" y="4142739"/>
            <a:ext cx="5034337" cy="1741231"/>
          </a:xfrm>
          <a:custGeom>
            <a:avLst/>
            <a:gdLst>
              <a:gd name="connsiteX0" fmla="*/ 0 w 5034337"/>
              <a:gd name="connsiteY0" fmla="*/ 290211 h 1741231"/>
              <a:gd name="connsiteX1" fmla="*/ 290211 w 5034337"/>
              <a:gd name="connsiteY1" fmla="*/ 0 h 1741231"/>
              <a:gd name="connsiteX2" fmla="*/ 839056 w 5034337"/>
              <a:gd name="connsiteY2" fmla="*/ 0 h 1741231"/>
              <a:gd name="connsiteX3" fmla="*/ 839056 w 5034337"/>
              <a:gd name="connsiteY3" fmla="*/ 0 h 1741231"/>
              <a:gd name="connsiteX4" fmla="*/ 2097640 w 5034337"/>
              <a:gd name="connsiteY4" fmla="*/ 0 h 1741231"/>
              <a:gd name="connsiteX5" fmla="*/ 4744126 w 5034337"/>
              <a:gd name="connsiteY5" fmla="*/ 0 h 1741231"/>
              <a:gd name="connsiteX6" fmla="*/ 5034337 w 5034337"/>
              <a:gd name="connsiteY6" fmla="*/ 290211 h 1741231"/>
              <a:gd name="connsiteX7" fmla="*/ 5034337 w 5034337"/>
              <a:gd name="connsiteY7" fmla="*/ 290205 h 1741231"/>
              <a:gd name="connsiteX8" fmla="*/ 5034337 w 5034337"/>
              <a:gd name="connsiteY8" fmla="*/ 290205 h 1741231"/>
              <a:gd name="connsiteX9" fmla="*/ 5034337 w 5034337"/>
              <a:gd name="connsiteY9" fmla="*/ 725513 h 1741231"/>
              <a:gd name="connsiteX10" fmla="*/ 5034337 w 5034337"/>
              <a:gd name="connsiteY10" fmla="*/ 1451020 h 1741231"/>
              <a:gd name="connsiteX11" fmla="*/ 4744126 w 5034337"/>
              <a:gd name="connsiteY11" fmla="*/ 1741231 h 1741231"/>
              <a:gd name="connsiteX12" fmla="*/ 2097640 w 5034337"/>
              <a:gd name="connsiteY12" fmla="*/ 1741231 h 1741231"/>
              <a:gd name="connsiteX13" fmla="*/ 839056 w 5034337"/>
              <a:gd name="connsiteY13" fmla="*/ 1741231 h 1741231"/>
              <a:gd name="connsiteX14" fmla="*/ 839056 w 5034337"/>
              <a:gd name="connsiteY14" fmla="*/ 1741231 h 1741231"/>
              <a:gd name="connsiteX15" fmla="*/ 290211 w 5034337"/>
              <a:gd name="connsiteY15" fmla="*/ 1741231 h 1741231"/>
              <a:gd name="connsiteX16" fmla="*/ 0 w 5034337"/>
              <a:gd name="connsiteY16" fmla="*/ 1451020 h 1741231"/>
              <a:gd name="connsiteX17" fmla="*/ 0 w 5034337"/>
              <a:gd name="connsiteY17" fmla="*/ 725513 h 1741231"/>
              <a:gd name="connsiteX18" fmla="*/ -898931 w 5034337"/>
              <a:gd name="connsiteY18" fmla="*/ -266269 h 1741231"/>
              <a:gd name="connsiteX19" fmla="*/ 0 w 5034337"/>
              <a:gd name="connsiteY19" fmla="*/ 290205 h 1741231"/>
              <a:gd name="connsiteX20" fmla="*/ 0 w 5034337"/>
              <a:gd name="connsiteY20" fmla="*/ 290211 h 17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34337" h="1741231" fill="none" extrusionOk="0">
                <a:moveTo>
                  <a:pt x="0" y="290211"/>
                </a:moveTo>
                <a:cubicBezTo>
                  <a:pt x="5242" y="117683"/>
                  <a:pt x="101454" y="-1868"/>
                  <a:pt x="290211" y="0"/>
                </a:cubicBezTo>
                <a:cubicBezTo>
                  <a:pt x="410120" y="-14380"/>
                  <a:pt x="726835" y="4790"/>
                  <a:pt x="839056" y="0"/>
                </a:cubicBezTo>
                <a:lnTo>
                  <a:pt x="839056" y="0"/>
                </a:lnTo>
                <a:cubicBezTo>
                  <a:pt x="1257538" y="12227"/>
                  <a:pt x="1821663" y="-56385"/>
                  <a:pt x="2097640" y="0"/>
                </a:cubicBezTo>
                <a:cubicBezTo>
                  <a:pt x="3314718" y="49398"/>
                  <a:pt x="3496187" y="166199"/>
                  <a:pt x="4744126" y="0"/>
                </a:cubicBezTo>
                <a:cubicBezTo>
                  <a:pt x="4911272" y="-6215"/>
                  <a:pt x="5036114" y="126399"/>
                  <a:pt x="5034337" y="290211"/>
                </a:cubicBezTo>
                <a:lnTo>
                  <a:pt x="5034337" y="290205"/>
                </a:lnTo>
                <a:lnTo>
                  <a:pt x="5034337" y="290205"/>
                </a:lnTo>
                <a:cubicBezTo>
                  <a:pt x="5042127" y="361818"/>
                  <a:pt x="5058904" y="655200"/>
                  <a:pt x="5034337" y="725513"/>
                </a:cubicBezTo>
                <a:cubicBezTo>
                  <a:pt x="5078582" y="1038491"/>
                  <a:pt x="4981938" y="1252390"/>
                  <a:pt x="5034337" y="1451020"/>
                </a:cubicBezTo>
                <a:cubicBezTo>
                  <a:pt x="5029133" y="1622579"/>
                  <a:pt x="4916559" y="1742622"/>
                  <a:pt x="4744126" y="1741231"/>
                </a:cubicBezTo>
                <a:cubicBezTo>
                  <a:pt x="4400475" y="1742969"/>
                  <a:pt x="3410640" y="1582633"/>
                  <a:pt x="2097640" y="1741231"/>
                </a:cubicBezTo>
                <a:cubicBezTo>
                  <a:pt x="1965516" y="1756777"/>
                  <a:pt x="1040681" y="1652512"/>
                  <a:pt x="839056" y="1741231"/>
                </a:cubicBezTo>
                <a:lnTo>
                  <a:pt x="839056" y="1741231"/>
                </a:lnTo>
                <a:cubicBezTo>
                  <a:pt x="717568" y="1775997"/>
                  <a:pt x="377482" y="1700332"/>
                  <a:pt x="290211" y="1741231"/>
                </a:cubicBezTo>
                <a:cubicBezTo>
                  <a:pt x="131881" y="1743172"/>
                  <a:pt x="4255" y="1608209"/>
                  <a:pt x="0" y="1451020"/>
                </a:cubicBezTo>
                <a:cubicBezTo>
                  <a:pt x="-41600" y="1195233"/>
                  <a:pt x="24116" y="1063917"/>
                  <a:pt x="0" y="725513"/>
                </a:cubicBezTo>
                <a:cubicBezTo>
                  <a:pt x="-420970" y="266304"/>
                  <a:pt x="-493537" y="140150"/>
                  <a:pt x="-898931" y="-266269"/>
                </a:cubicBezTo>
                <a:cubicBezTo>
                  <a:pt x="-645974" y="-101439"/>
                  <a:pt x="-347290" y="140500"/>
                  <a:pt x="0" y="290205"/>
                </a:cubicBezTo>
                <a:lnTo>
                  <a:pt x="0" y="290211"/>
                </a:lnTo>
                <a:close/>
              </a:path>
              <a:path w="5034337" h="1741231" stroke="0" extrusionOk="0">
                <a:moveTo>
                  <a:pt x="0" y="290211"/>
                </a:moveTo>
                <a:cubicBezTo>
                  <a:pt x="3464" y="122307"/>
                  <a:pt x="148552" y="21349"/>
                  <a:pt x="290211" y="0"/>
                </a:cubicBezTo>
                <a:cubicBezTo>
                  <a:pt x="355302" y="12702"/>
                  <a:pt x="737794" y="-46925"/>
                  <a:pt x="839056" y="0"/>
                </a:cubicBezTo>
                <a:lnTo>
                  <a:pt x="839056" y="0"/>
                </a:lnTo>
                <a:cubicBezTo>
                  <a:pt x="1115963" y="-72421"/>
                  <a:pt x="1716169" y="110377"/>
                  <a:pt x="2097640" y="0"/>
                </a:cubicBezTo>
                <a:cubicBezTo>
                  <a:pt x="3022542" y="104347"/>
                  <a:pt x="3798767" y="-116942"/>
                  <a:pt x="4744126" y="0"/>
                </a:cubicBezTo>
                <a:cubicBezTo>
                  <a:pt x="4883105" y="134"/>
                  <a:pt x="5062050" y="139473"/>
                  <a:pt x="5034337" y="290211"/>
                </a:cubicBezTo>
                <a:lnTo>
                  <a:pt x="5034337" y="290205"/>
                </a:lnTo>
                <a:lnTo>
                  <a:pt x="5034337" y="290205"/>
                </a:lnTo>
                <a:cubicBezTo>
                  <a:pt x="5064550" y="445455"/>
                  <a:pt x="5052560" y="568708"/>
                  <a:pt x="5034337" y="725513"/>
                </a:cubicBezTo>
                <a:cubicBezTo>
                  <a:pt x="5054624" y="936605"/>
                  <a:pt x="5031102" y="1130927"/>
                  <a:pt x="5034337" y="1451020"/>
                </a:cubicBezTo>
                <a:cubicBezTo>
                  <a:pt x="5034247" y="1621075"/>
                  <a:pt x="4904319" y="1752278"/>
                  <a:pt x="4744126" y="1741231"/>
                </a:cubicBezTo>
                <a:cubicBezTo>
                  <a:pt x="4232013" y="1811216"/>
                  <a:pt x="2656921" y="1838646"/>
                  <a:pt x="2097640" y="1741231"/>
                </a:cubicBezTo>
                <a:cubicBezTo>
                  <a:pt x="1577105" y="1683292"/>
                  <a:pt x="1135405" y="1725173"/>
                  <a:pt x="839056" y="1741231"/>
                </a:cubicBezTo>
                <a:lnTo>
                  <a:pt x="839056" y="1741231"/>
                </a:lnTo>
                <a:cubicBezTo>
                  <a:pt x="724131" y="1775636"/>
                  <a:pt x="418084" y="1718992"/>
                  <a:pt x="290211" y="1741231"/>
                </a:cubicBezTo>
                <a:cubicBezTo>
                  <a:pt x="139540" y="1747210"/>
                  <a:pt x="20528" y="1603879"/>
                  <a:pt x="0" y="1451020"/>
                </a:cubicBezTo>
                <a:cubicBezTo>
                  <a:pt x="-53441" y="1311316"/>
                  <a:pt x="58493" y="967516"/>
                  <a:pt x="0" y="725513"/>
                </a:cubicBezTo>
                <a:cubicBezTo>
                  <a:pt x="-248722" y="328820"/>
                  <a:pt x="-544285" y="294780"/>
                  <a:pt x="-898931" y="-266269"/>
                </a:cubicBezTo>
                <a:cubicBezTo>
                  <a:pt x="-738822" y="-277300"/>
                  <a:pt x="-402192" y="105064"/>
                  <a:pt x="0" y="290205"/>
                </a:cubicBezTo>
                <a:lnTo>
                  <a:pt x="0" y="29021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71699708">
                  <a:prstGeom prst="wedgeRoundRectCallout">
                    <a:avLst>
                      <a:gd name="adj1" fmla="val -67856"/>
                      <a:gd name="adj2" fmla="val -6529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</a:rPr>
              <a:t>Die Strahlung vom Handy kann Zellen schädigen!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E6E6BC-1C0D-4A2A-8F5B-CCE64F24F9F6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>
                <a:solidFill>
                  <a:schemeClr val="bg1"/>
                </a:solidFill>
              </a:rPr>
              <a:t>6.5</a:t>
            </a:r>
            <a:endParaRPr lang="de-A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1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5D54F2-268A-4638-9D54-30C7D5CE5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824" y="2408320"/>
            <a:ext cx="3175902" cy="22565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46E76B-7B9C-462A-A204-DD6D18666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4564" y="1283873"/>
            <a:ext cx="2953032" cy="42902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C1589C2-D10D-44A1-BA64-711828C76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5462" y="780941"/>
            <a:ext cx="1615810" cy="189439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18F4867-47CC-4506-99BF-4C79BB466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4861" y="4890082"/>
            <a:ext cx="1086494" cy="8914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8E0B3C8-1439-439B-9AB1-500040019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9305" y="1522177"/>
            <a:ext cx="693390" cy="381364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39AEA94-3A7C-4939-B218-0F870BB8AF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82445" y="2408319"/>
            <a:ext cx="968999" cy="89147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F40DAD-EA9D-4002-9826-54769242FA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19187" y="3655233"/>
            <a:ext cx="1615810" cy="241233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D9642E1-36BB-4884-A8DD-001F104D8D55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27813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0869D5A-D10A-49F3-A737-6016DAB81546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2.3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2C5674-22DF-4B5F-8810-17CAA723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325" y="1312863"/>
            <a:ext cx="3648075" cy="36480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2B680B-9006-4AF7-BB7C-70845AC29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982" y="1516063"/>
            <a:ext cx="6057900" cy="46863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C12FE15-D1D6-4435-9D14-73F089962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2525" y="1287462"/>
            <a:ext cx="1200150" cy="11525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FEACED-367A-4BFE-9BED-1C995FACF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8263" y="2955926"/>
            <a:ext cx="3457575" cy="37147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22A12FA-2527-4CF3-8947-967F942BB5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83369" y="2835276"/>
            <a:ext cx="1295400" cy="16573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50E5F5-9428-47E8-9678-3F0CF3BFE0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3328" y="25401"/>
            <a:ext cx="2705100" cy="5486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F4E491A-7FA1-4FC8-914A-3086C89866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42525" y="4960938"/>
            <a:ext cx="1333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CCF08CF-C756-4C64-AE47-F718AC941358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2.4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37ED61-854E-43C8-9668-151DB4CF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824" y="2609850"/>
            <a:ext cx="2314575" cy="1638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4FC31C-410B-4F1D-AFED-41743349F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0625" y="642937"/>
            <a:ext cx="1200150" cy="11525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3FD624-4F22-4699-9013-BE9AB2A37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3125" y="2157412"/>
            <a:ext cx="2190750" cy="29241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F82E6A-4DB4-4C7A-9137-708C304E3A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3125" y="1104900"/>
            <a:ext cx="2276475" cy="31432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528FFC-3981-4AE0-8246-E757B14737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0912" y="2157412"/>
            <a:ext cx="1171575" cy="17430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E49F0BD-44EE-4747-BDC7-77E1923CB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18712" y="4576762"/>
            <a:ext cx="13239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60EB3B9-1D5F-4E63-B3D4-4C82BF6FE5CE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3.1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E2CF46-8E68-4129-AC5D-8172A58B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38" y="690191"/>
            <a:ext cx="10036628" cy="54776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D37B8F-A2AB-4157-B1EC-3D2C333EB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2027" y="1537574"/>
            <a:ext cx="2387630" cy="34635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5AA39D3-BE30-462A-8CC6-AD26A79EE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9859" y="1537574"/>
            <a:ext cx="1667102" cy="41507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D337C0A-1F5C-47F1-9149-829C4F975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26000">
            <a:off x="10984394" y="4000578"/>
            <a:ext cx="1079281" cy="12087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9E1657B-6561-4915-AF69-F85278FF00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25885" y="785490"/>
            <a:ext cx="1411934" cy="47631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64F84F-90D1-4FE7-8E6F-A67DD79983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90315" y="77452"/>
            <a:ext cx="1264445" cy="912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9EE1FC-2BF6-4D42-AD1D-E53E41D81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16047" y="1940141"/>
            <a:ext cx="819557" cy="25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1BBA912-A7C5-490E-9EB1-1783E75D18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4" y="359596"/>
            <a:ext cx="4606486" cy="58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F26AD5C-7B08-4E47-8891-0F31F480723A}"/>
              </a:ext>
            </a:extLst>
          </p:cNvPr>
          <p:cNvSpPr txBox="1"/>
          <p:nvPr/>
        </p:nvSpPr>
        <p:spPr>
          <a:xfrm>
            <a:off x="890926" y="6193338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e-AT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Bild einer geröntgten Hand, © </a:t>
            </a:r>
            <a:r>
              <a:rPr lang="de-AT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Nevit</a:t>
            </a:r>
            <a:r>
              <a:rPr lang="de-AT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AT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Dilmen</a:t>
            </a:r>
            <a:r>
              <a:rPr lang="de-AT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CC BY-SA 3.0, https://creativecommons.org/licenses/by-sa/3.0, via Wikimedia Commons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50A452-E81C-4B98-87A3-88877DC294FB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296228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834E92-A33D-40E5-AC84-573862E82625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3.3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11E2DB-A15E-4266-B8AD-9FA16B8FF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025" y="2919410"/>
            <a:ext cx="1466850" cy="10191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2EC2F8-483C-4AFF-8457-67C199A4A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3550" y="2033584"/>
            <a:ext cx="1790700" cy="27908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CC141A-DF15-421E-A3F9-3B469FDA8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4525" y="1693065"/>
            <a:ext cx="1609725" cy="2571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4E988E-9698-4C45-B342-307642F30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2500" y="2457446"/>
            <a:ext cx="1333500" cy="19431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DD2E7B3-BB7E-4CD4-99AA-080E213FD1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3550" y="2200271"/>
            <a:ext cx="1771650" cy="24574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3B0411-C111-4C62-AFB2-F49E74EBF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275" y="4824408"/>
            <a:ext cx="7429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C5E2B3C-3BA3-4DCA-BF06-E61019B81C92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3.3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D1F981-2584-43FF-A3BC-B709C1FEC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6388" y="2657475"/>
            <a:ext cx="1638300" cy="11334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137D07-BDB4-4A73-A7D7-246310B13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2462" y="545506"/>
            <a:ext cx="2124075" cy="5905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1E361F-1147-4274-9D9D-B7FA85940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5818" y="1833562"/>
            <a:ext cx="1095375" cy="2781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F7D2C7-23C3-4B46-9192-B9C86DE343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6788" y="2212381"/>
            <a:ext cx="1485900" cy="21621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43D3E7-4ABF-420B-A634-24728A56C7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28655" y="1071562"/>
            <a:ext cx="1409700" cy="4305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AE308B-8DB1-4216-93DC-5F0825CD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70247" y="714374"/>
            <a:ext cx="2143125" cy="54292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F9CEAA-B5B2-4935-BFF2-C09C02043B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19444" y="3117255"/>
            <a:ext cx="523875" cy="3524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A38850-847E-4967-B7C2-131230385F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74075" y="3157538"/>
            <a:ext cx="314325" cy="1333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81E78F9-F0EB-4DD0-BAD1-40EC02D5B6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51197" y="2571750"/>
            <a:ext cx="2162175" cy="18478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45EF4EE-DDFC-4F32-B584-F21F257071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919444" y="2000250"/>
            <a:ext cx="1619250" cy="25812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BD6E456-151F-41EE-8D0D-05BCF80C0D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66262" y="1481137"/>
            <a:ext cx="22002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8F2BBA9-3B3C-403F-B621-345DE79F0E44}"/>
              </a:ext>
            </a:extLst>
          </p:cNvPr>
          <p:cNvSpPr txBox="1"/>
          <p:nvPr/>
        </p:nvSpPr>
        <p:spPr>
          <a:xfrm>
            <a:off x="53138" y="83841"/>
            <a:ext cx="69668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4.2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E3697F-5810-4BEA-9CAF-B2DC0085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724967"/>
            <a:ext cx="2870202" cy="540806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92F64A5-C5BC-4F23-9087-3C932A6CF6BC}"/>
              </a:ext>
            </a:extLst>
          </p:cNvPr>
          <p:cNvSpPr txBox="1"/>
          <p:nvPr/>
        </p:nvSpPr>
        <p:spPr>
          <a:xfrm>
            <a:off x="5575300" y="96520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Gammabereich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459EFA-2417-41D8-808C-53252BC53A1C}"/>
              </a:ext>
            </a:extLst>
          </p:cNvPr>
          <p:cNvSpPr txBox="1"/>
          <p:nvPr/>
        </p:nvSpPr>
        <p:spPr>
          <a:xfrm>
            <a:off x="5575300" y="204470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Röntgenbereich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08468D-F935-4861-BF84-1074F31E3A1D}"/>
              </a:ext>
            </a:extLst>
          </p:cNvPr>
          <p:cNvSpPr txBox="1"/>
          <p:nvPr/>
        </p:nvSpPr>
        <p:spPr>
          <a:xfrm>
            <a:off x="5575300" y="268983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UV-Bereich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9ED14F-BA2E-411F-9013-9C8FBCD43D1A}"/>
              </a:ext>
            </a:extLst>
          </p:cNvPr>
          <p:cNvSpPr txBox="1"/>
          <p:nvPr/>
        </p:nvSpPr>
        <p:spPr>
          <a:xfrm>
            <a:off x="5575300" y="309751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Licht-Bereich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D412DA-3C7F-4D50-BD83-3BF653543033}"/>
              </a:ext>
            </a:extLst>
          </p:cNvPr>
          <p:cNvSpPr txBox="1"/>
          <p:nvPr/>
        </p:nvSpPr>
        <p:spPr>
          <a:xfrm>
            <a:off x="5575300" y="3684928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IR-Bereich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9310A5-90F1-4D7B-B4CC-DD0300FB79DE}"/>
              </a:ext>
            </a:extLst>
          </p:cNvPr>
          <p:cNvSpPr txBox="1"/>
          <p:nvPr/>
        </p:nvSpPr>
        <p:spPr>
          <a:xfrm>
            <a:off x="5575300" y="452495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Mikro-Bereich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F06E21-9331-434D-9651-D98117F7DC66}"/>
              </a:ext>
            </a:extLst>
          </p:cNvPr>
          <p:cNvSpPr txBox="1"/>
          <p:nvPr/>
        </p:nvSpPr>
        <p:spPr>
          <a:xfrm>
            <a:off x="5575300" y="545586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Rundfunk-Bereich</a:t>
            </a:r>
          </a:p>
        </p:txBody>
      </p:sp>
    </p:spTree>
    <p:extLst>
      <p:ext uri="{BB962C8B-B14F-4D97-AF65-F5344CB8AC3E}">
        <p14:creationId xmlns:p14="http://schemas.microsoft.com/office/powerpoint/2010/main" val="5483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29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Zloklikovits</dc:creator>
  <cp:lastModifiedBy>Sarah Zloklikovits</cp:lastModifiedBy>
  <cp:revision>16</cp:revision>
  <dcterms:created xsi:type="dcterms:W3CDTF">2021-02-19T09:22:47Z</dcterms:created>
  <dcterms:modified xsi:type="dcterms:W3CDTF">2021-02-22T10:33:05Z</dcterms:modified>
</cp:coreProperties>
</file>