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383" r:id="rId2"/>
    <p:sldId id="381" r:id="rId3"/>
    <p:sldId id="377" r:id="rId4"/>
    <p:sldId id="382" r:id="rId5"/>
    <p:sldId id="384" r:id="rId6"/>
    <p:sldId id="363" r:id="rId7"/>
    <p:sldId id="375" r:id="rId8"/>
    <p:sldId id="354" r:id="rId9"/>
    <p:sldId id="371" r:id="rId10"/>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6" autoAdjust="0"/>
    <p:restoredTop sz="87100" autoAdjust="0"/>
  </p:normalViewPr>
  <p:slideViewPr>
    <p:cSldViewPr snapToGrid="0">
      <p:cViewPr varScale="1">
        <p:scale>
          <a:sx n="96" d="100"/>
          <a:sy n="96" d="100"/>
        </p:scale>
        <p:origin x="115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AT"/>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4C661C-5504-405D-B421-87450BAE5450}" type="datetimeFigureOut">
              <a:rPr lang="de-AT" smtClean="0"/>
              <a:t>01.08.2023</a:t>
            </a:fld>
            <a:endParaRPr lang="de-AT"/>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AT"/>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AT"/>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52BF355-E03A-49BC-A90A-2604606BF054}" type="slidenum">
              <a:rPr lang="de-AT" smtClean="0"/>
              <a:t>‹Nr.›</a:t>
            </a:fld>
            <a:endParaRPr lang="de-AT"/>
          </a:p>
        </p:txBody>
      </p:sp>
    </p:spTree>
    <p:extLst>
      <p:ext uri="{BB962C8B-B14F-4D97-AF65-F5344CB8AC3E}">
        <p14:creationId xmlns:p14="http://schemas.microsoft.com/office/powerpoint/2010/main" val="1829547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AT" dirty="0"/>
              <a:t>Während die einzelnen Bausteine des Puzzles nicht kugelförmig sind, hat das Puzzle als Ganzes die Form einer Kugel. Die Eigenschaften der Bestandteile sind also anders als die Eigenschaft des Ganzen.</a:t>
            </a:r>
          </a:p>
        </p:txBody>
      </p:sp>
      <p:sp>
        <p:nvSpPr>
          <p:cNvPr id="4" name="Foliennummernplatzhalter 3"/>
          <p:cNvSpPr>
            <a:spLocks noGrp="1"/>
          </p:cNvSpPr>
          <p:nvPr>
            <p:ph type="sldNum" sz="quarter" idx="5"/>
          </p:nvPr>
        </p:nvSpPr>
        <p:spPr/>
        <p:txBody>
          <a:bodyPr/>
          <a:lstStyle/>
          <a:p>
            <a:fld id="{C52BF355-E03A-49BC-A90A-2604606BF054}" type="slidenum">
              <a:rPr lang="de-AT" smtClean="0"/>
              <a:t>2</a:t>
            </a:fld>
            <a:endParaRPr lang="de-AT"/>
          </a:p>
        </p:txBody>
      </p:sp>
    </p:spTree>
    <p:extLst>
      <p:ext uri="{BB962C8B-B14F-4D97-AF65-F5344CB8AC3E}">
        <p14:creationId xmlns:p14="http://schemas.microsoft.com/office/powerpoint/2010/main" val="24913472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AT" dirty="0"/>
              <a:t>Die einzelnen Pixel des Bildes bilden nicht die Form einer Birne ab. Ein Pixel ist nur ein einfarbiges Quadrat. Die Eigenschaften der Bestandteile sind also anders als die Eigenschaft des Ganzen.</a:t>
            </a:r>
          </a:p>
          <a:p>
            <a:endParaRPr lang="de-AT" dirty="0"/>
          </a:p>
        </p:txBody>
      </p:sp>
      <p:sp>
        <p:nvSpPr>
          <p:cNvPr id="4" name="Foliennummernplatzhalter 3"/>
          <p:cNvSpPr>
            <a:spLocks noGrp="1"/>
          </p:cNvSpPr>
          <p:nvPr>
            <p:ph type="sldNum" sz="quarter" idx="5"/>
          </p:nvPr>
        </p:nvSpPr>
        <p:spPr/>
        <p:txBody>
          <a:bodyPr/>
          <a:lstStyle/>
          <a:p>
            <a:fld id="{C52BF355-E03A-49BC-A90A-2604606BF054}" type="slidenum">
              <a:rPr lang="de-AT" smtClean="0"/>
              <a:t>3</a:t>
            </a:fld>
            <a:endParaRPr lang="de-AT"/>
          </a:p>
        </p:txBody>
      </p:sp>
    </p:spTree>
    <p:extLst>
      <p:ext uri="{BB962C8B-B14F-4D97-AF65-F5344CB8AC3E}">
        <p14:creationId xmlns:p14="http://schemas.microsoft.com/office/powerpoint/2010/main" val="18632436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AT" dirty="0"/>
              <a:t>Die einzelnen Natrium- und Chlor-Bausteine sind nicht würfelförmig. Erst durch ihre Zusammensetzung ergibt sich die Gestalt des Salzkristalls. </a:t>
            </a:r>
          </a:p>
        </p:txBody>
      </p:sp>
      <p:sp>
        <p:nvSpPr>
          <p:cNvPr id="4" name="Foliennummernplatzhalter 3"/>
          <p:cNvSpPr>
            <a:spLocks noGrp="1"/>
          </p:cNvSpPr>
          <p:nvPr>
            <p:ph type="sldNum" sz="quarter" idx="5"/>
          </p:nvPr>
        </p:nvSpPr>
        <p:spPr/>
        <p:txBody>
          <a:bodyPr/>
          <a:lstStyle/>
          <a:p>
            <a:fld id="{C52BF355-E03A-49BC-A90A-2604606BF054}" type="slidenum">
              <a:rPr lang="de-AT" smtClean="0"/>
              <a:t>4</a:t>
            </a:fld>
            <a:endParaRPr lang="de-AT"/>
          </a:p>
        </p:txBody>
      </p:sp>
    </p:spTree>
    <p:extLst>
      <p:ext uri="{BB962C8B-B14F-4D97-AF65-F5344CB8AC3E}">
        <p14:creationId xmlns:p14="http://schemas.microsoft.com/office/powerpoint/2010/main" val="22357396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5"/>
          </p:nvPr>
        </p:nvSpPr>
        <p:spPr/>
        <p:txBody>
          <a:bodyPr/>
          <a:lstStyle/>
          <a:p>
            <a:fld id="{8DF48820-6533-4523-AE20-CCC5B1FE8F7D}" type="slidenum">
              <a:rPr lang="de-AT" smtClean="0"/>
              <a:t>5</a:t>
            </a:fld>
            <a:endParaRPr lang="de-AT"/>
          </a:p>
        </p:txBody>
      </p:sp>
    </p:spTree>
    <p:extLst>
      <p:ext uri="{BB962C8B-B14F-4D97-AF65-F5344CB8AC3E}">
        <p14:creationId xmlns:p14="http://schemas.microsoft.com/office/powerpoint/2010/main" val="20285546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5"/>
          </p:nvPr>
        </p:nvSpPr>
        <p:spPr/>
        <p:txBody>
          <a:bodyPr/>
          <a:lstStyle/>
          <a:p>
            <a:fld id="{8DF48820-6533-4523-AE20-CCC5B1FE8F7D}" type="slidenum">
              <a:rPr lang="de-AT" smtClean="0"/>
              <a:t>6</a:t>
            </a:fld>
            <a:endParaRPr lang="de-AT"/>
          </a:p>
        </p:txBody>
      </p:sp>
    </p:spTree>
    <p:extLst>
      <p:ext uri="{BB962C8B-B14F-4D97-AF65-F5344CB8AC3E}">
        <p14:creationId xmlns:p14="http://schemas.microsoft.com/office/powerpoint/2010/main" val="919198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5"/>
          </p:nvPr>
        </p:nvSpPr>
        <p:spPr/>
        <p:txBody>
          <a:bodyPr/>
          <a:lstStyle/>
          <a:p>
            <a:fld id="{C52BF355-E03A-49BC-A90A-2604606BF054}" type="slidenum">
              <a:rPr lang="de-AT" smtClean="0"/>
              <a:t>7</a:t>
            </a:fld>
            <a:endParaRPr lang="de-AT"/>
          </a:p>
        </p:txBody>
      </p:sp>
    </p:spTree>
    <p:extLst>
      <p:ext uri="{BB962C8B-B14F-4D97-AF65-F5344CB8AC3E}">
        <p14:creationId xmlns:p14="http://schemas.microsoft.com/office/powerpoint/2010/main" val="31133612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AT" dirty="0"/>
              <a:t>Diamant ist das härteste verfügbare Material. Es wird daher zum Beispiel verwendet um Granit zu schneiden (Diamant-Säge). Graphit ist ein sehr weiches Material. Es wird daher zum Beispiel als Mine für Bleistifte verwendet. Trotz der sehr unterschiedlichen Eigenschaften bestehen beide Materialien aus denselben Bausteinen, nämlich Kohlenstoff. Jedoch sind die Kohlenstoff-Bausteine beim Diamant in einer festen Kristallstruktur verbunden. Im Graphit dagegen, sind sie in lose gestapelten zweidimensionalen schichten (wie ein Stapel Papier) angeordnet. Daher eignet sich Graphit auch als Schreibmaterial, da man beim Schreiben immer einige dieser Schichten ablöst. </a:t>
            </a:r>
          </a:p>
        </p:txBody>
      </p:sp>
      <p:sp>
        <p:nvSpPr>
          <p:cNvPr id="4" name="Foliennummernplatzhalter 3"/>
          <p:cNvSpPr>
            <a:spLocks noGrp="1"/>
          </p:cNvSpPr>
          <p:nvPr>
            <p:ph type="sldNum" sz="quarter" idx="5"/>
          </p:nvPr>
        </p:nvSpPr>
        <p:spPr/>
        <p:txBody>
          <a:bodyPr/>
          <a:lstStyle/>
          <a:p>
            <a:fld id="{8DF48820-6533-4523-AE20-CCC5B1FE8F7D}" type="slidenum">
              <a:rPr lang="de-AT" smtClean="0"/>
              <a:t>8</a:t>
            </a:fld>
            <a:endParaRPr lang="de-AT"/>
          </a:p>
        </p:txBody>
      </p:sp>
    </p:spTree>
    <p:extLst>
      <p:ext uri="{BB962C8B-B14F-4D97-AF65-F5344CB8AC3E}">
        <p14:creationId xmlns:p14="http://schemas.microsoft.com/office/powerpoint/2010/main" val="2717185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628DE30-7AA0-CFD4-870D-055EA2008573}"/>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endParaRPr lang="de-AT"/>
          </a:p>
        </p:txBody>
      </p:sp>
      <p:sp>
        <p:nvSpPr>
          <p:cNvPr id="3" name="Untertitel 2">
            <a:extLst>
              <a:ext uri="{FF2B5EF4-FFF2-40B4-BE49-F238E27FC236}">
                <a16:creationId xmlns:a16="http://schemas.microsoft.com/office/drawing/2014/main" id="{4064E6A8-E20C-68C8-C86A-142A3A5E735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de-AT"/>
          </a:p>
        </p:txBody>
      </p:sp>
      <p:sp>
        <p:nvSpPr>
          <p:cNvPr id="4" name="Datumsplatzhalter 3">
            <a:extLst>
              <a:ext uri="{FF2B5EF4-FFF2-40B4-BE49-F238E27FC236}">
                <a16:creationId xmlns:a16="http://schemas.microsoft.com/office/drawing/2014/main" id="{43CE5237-A2A6-D8F2-DBE9-32BDEB1E180D}"/>
              </a:ext>
            </a:extLst>
          </p:cNvPr>
          <p:cNvSpPr>
            <a:spLocks noGrp="1"/>
          </p:cNvSpPr>
          <p:nvPr>
            <p:ph type="dt" sz="half" idx="10"/>
          </p:nvPr>
        </p:nvSpPr>
        <p:spPr/>
        <p:txBody>
          <a:bodyPr/>
          <a:lstStyle/>
          <a:p>
            <a:fld id="{5DA6D82F-78B3-46CC-B66F-7D0949FFEB71}" type="datetimeFigureOut">
              <a:rPr lang="de-AT" smtClean="0"/>
              <a:t>01.08.2023</a:t>
            </a:fld>
            <a:endParaRPr lang="de-AT"/>
          </a:p>
        </p:txBody>
      </p:sp>
      <p:sp>
        <p:nvSpPr>
          <p:cNvPr id="5" name="Fußzeilenplatzhalter 4">
            <a:extLst>
              <a:ext uri="{FF2B5EF4-FFF2-40B4-BE49-F238E27FC236}">
                <a16:creationId xmlns:a16="http://schemas.microsoft.com/office/drawing/2014/main" id="{6DCDFBE9-CBD4-2481-4891-27B5C28BE34E}"/>
              </a:ext>
            </a:extLst>
          </p:cNvPr>
          <p:cNvSpPr>
            <a:spLocks noGrp="1"/>
          </p:cNvSpPr>
          <p:nvPr>
            <p:ph type="ftr" sz="quarter" idx="11"/>
          </p:nvPr>
        </p:nvSpPr>
        <p:spPr/>
        <p:txBody>
          <a:bodyPr/>
          <a:lstStyle/>
          <a:p>
            <a:endParaRPr lang="de-AT"/>
          </a:p>
        </p:txBody>
      </p:sp>
      <p:sp>
        <p:nvSpPr>
          <p:cNvPr id="6" name="Foliennummernplatzhalter 5">
            <a:extLst>
              <a:ext uri="{FF2B5EF4-FFF2-40B4-BE49-F238E27FC236}">
                <a16:creationId xmlns:a16="http://schemas.microsoft.com/office/drawing/2014/main" id="{FF6D6BF8-DEDF-5908-C193-2DB7A40A62FF}"/>
              </a:ext>
            </a:extLst>
          </p:cNvPr>
          <p:cNvSpPr>
            <a:spLocks noGrp="1"/>
          </p:cNvSpPr>
          <p:nvPr>
            <p:ph type="sldNum" sz="quarter" idx="12"/>
          </p:nvPr>
        </p:nvSpPr>
        <p:spPr/>
        <p:txBody>
          <a:bodyPr/>
          <a:lstStyle/>
          <a:p>
            <a:fld id="{E757C67A-32F5-4A80-ADDE-1EAC993C20A7}" type="slidenum">
              <a:rPr lang="de-AT" smtClean="0"/>
              <a:t>‹Nr.›</a:t>
            </a:fld>
            <a:endParaRPr lang="de-AT"/>
          </a:p>
        </p:txBody>
      </p:sp>
    </p:spTree>
    <p:extLst>
      <p:ext uri="{BB962C8B-B14F-4D97-AF65-F5344CB8AC3E}">
        <p14:creationId xmlns:p14="http://schemas.microsoft.com/office/powerpoint/2010/main" val="32571554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CD0EFCA-7C8D-9C27-B3F8-37082474831D}"/>
              </a:ext>
            </a:extLst>
          </p:cNvPr>
          <p:cNvSpPr>
            <a:spLocks noGrp="1"/>
          </p:cNvSpPr>
          <p:nvPr>
            <p:ph type="title"/>
          </p:nvPr>
        </p:nvSpPr>
        <p:spPr/>
        <p:txBody>
          <a:bodyPr/>
          <a:lstStyle/>
          <a:p>
            <a:r>
              <a:rPr lang="de-DE"/>
              <a:t>Mastertitelformat bearbeiten</a:t>
            </a:r>
            <a:endParaRPr lang="de-AT"/>
          </a:p>
        </p:txBody>
      </p:sp>
      <p:sp>
        <p:nvSpPr>
          <p:cNvPr id="3" name="Vertikaler Textplatzhalter 2">
            <a:extLst>
              <a:ext uri="{FF2B5EF4-FFF2-40B4-BE49-F238E27FC236}">
                <a16:creationId xmlns:a16="http://schemas.microsoft.com/office/drawing/2014/main" id="{8A1021D3-500C-9C99-823E-611566F7F53D}"/>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Datumsplatzhalter 3">
            <a:extLst>
              <a:ext uri="{FF2B5EF4-FFF2-40B4-BE49-F238E27FC236}">
                <a16:creationId xmlns:a16="http://schemas.microsoft.com/office/drawing/2014/main" id="{2510DB69-BC55-312E-8EA7-1315B1EBD1A6}"/>
              </a:ext>
            </a:extLst>
          </p:cNvPr>
          <p:cNvSpPr>
            <a:spLocks noGrp="1"/>
          </p:cNvSpPr>
          <p:nvPr>
            <p:ph type="dt" sz="half" idx="10"/>
          </p:nvPr>
        </p:nvSpPr>
        <p:spPr/>
        <p:txBody>
          <a:bodyPr/>
          <a:lstStyle/>
          <a:p>
            <a:fld id="{5DA6D82F-78B3-46CC-B66F-7D0949FFEB71}" type="datetimeFigureOut">
              <a:rPr lang="de-AT" smtClean="0"/>
              <a:t>01.08.2023</a:t>
            </a:fld>
            <a:endParaRPr lang="de-AT"/>
          </a:p>
        </p:txBody>
      </p:sp>
      <p:sp>
        <p:nvSpPr>
          <p:cNvPr id="5" name="Fußzeilenplatzhalter 4">
            <a:extLst>
              <a:ext uri="{FF2B5EF4-FFF2-40B4-BE49-F238E27FC236}">
                <a16:creationId xmlns:a16="http://schemas.microsoft.com/office/drawing/2014/main" id="{85692AF0-7CF4-B063-B741-10AA30EDFAED}"/>
              </a:ext>
            </a:extLst>
          </p:cNvPr>
          <p:cNvSpPr>
            <a:spLocks noGrp="1"/>
          </p:cNvSpPr>
          <p:nvPr>
            <p:ph type="ftr" sz="quarter" idx="11"/>
          </p:nvPr>
        </p:nvSpPr>
        <p:spPr/>
        <p:txBody>
          <a:bodyPr/>
          <a:lstStyle/>
          <a:p>
            <a:endParaRPr lang="de-AT"/>
          </a:p>
        </p:txBody>
      </p:sp>
      <p:sp>
        <p:nvSpPr>
          <p:cNvPr id="6" name="Foliennummernplatzhalter 5">
            <a:extLst>
              <a:ext uri="{FF2B5EF4-FFF2-40B4-BE49-F238E27FC236}">
                <a16:creationId xmlns:a16="http://schemas.microsoft.com/office/drawing/2014/main" id="{309E5BD1-3B1D-0890-0F0F-FACFFBD3EDC3}"/>
              </a:ext>
            </a:extLst>
          </p:cNvPr>
          <p:cNvSpPr>
            <a:spLocks noGrp="1"/>
          </p:cNvSpPr>
          <p:nvPr>
            <p:ph type="sldNum" sz="quarter" idx="12"/>
          </p:nvPr>
        </p:nvSpPr>
        <p:spPr/>
        <p:txBody>
          <a:bodyPr/>
          <a:lstStyle/>
          <a:p>
            <a:fld id="{E757C67A-32F5-4A80-ADDE-1EAC993C20A7}" type="slidenum">
              <a:rPr lang="de-AT" smtClean="0"/>
              <a:t>‹Nr.›</a:t>
            </a:fld>
            <a:endParaRPr lang="de-AT"/>
          </a:p>
        </p:txBody>
      </p:sp>
    </p:spTree>
    <p:extLst>
      <p:ext uri="{BB962C8B-B14F-4D97-AF65-F5344CB8AC3E}">
        <p14:creationId xmlns:p14="http://schemas.microsoft.com/office/powerpoint/2010/main" val="11447937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30BE64AB-1D77-16A4-300C-51A1AF16A08E}"/>
              </a:ext>
            </a:extLst>
          </p:cNvPr>
          <p:cNvSpPr>
            <a:spLocks noGrp="1"/>
          </p:cNvSpPr>
          <p:nvPr>
            <p:ph type="title" orient="vert"/>
          </p:nvPr>
        </p:nvSpPr>
        <p:spPr>
          <a:xfrm>
            <a:off x="8724900" y="365125"/>
            <a:ext cx="2628900" cy="5811838"/>
          </a:xfrm>
        </p:spPr>
        <p:txBody>
          <a:bodyPr vert="eaVert"/>
          <a:lstStyle/>
          <a:p>
            <a:r>
              <a:rPr lang="de-DE"/>
              <a:t>Mastertitelformat bearbeiten</a:t>
            </a:r>
            <a:endParaRPr lang="de-AT"/>
          </a:p>
        </p:txBody>
      </p:sp>
      <p:sp>
        <p:nvSpPr>
          <p:cNvPr id="3" name="Vertikaler Textplatzhalter 2">
            <a:extLst>
              <a:ext uri="{FF2B5EF4-FFF2-40B4-BE49-F238E27FC236}">
                <a16:creationId xmlns:a16="http://schemas.microsoft.com/office/drawing/2014/main" id="{36F7A2AC-11B8-D8F6-AA0B-8BB6FB788C5F}"/>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Datumsplatzhalter 3">
            <a:extLst>
              <a:ext uri="{FF2B5EF4-FFF2-40B4-BE49-F238E27FC236}">
                <a16:creationId xmlns:a16="http://schemas.microsoft.com/office/drawing/2014/main" id="{36AEFF42-11F6-45FB-773D-19355EA8968E}"/>
              </a:ext>
            </a:extLst>
          </p:cNvPr>
          <p:cNvSpPr>
            <a:spLocks noGrp="1"/>
          </p:cNvSpPr>
          <p:nvPr>
            <p:ph type="dt" sz="half" idx="10"/>
          </p:nvPr>
        </p:nvSpPr>
        <p:spPr/>
        <p:txBody>
          <a:bodyPr/>
          <a:lstStyle/>
          <a:p>
            <a:fld id="{5DA6D82F-78B3-46CC-B66F-7D0949FFEB71}" type="datetimeFigureOut">
              <a:rPr lang="de-AT" smtClean="0"/>
              <a:t>01.08.2023</a:t>
            </a:fld>
            <a:endParaRPr lang="de-AT"/>
          </a:p>
        </p:txBody>
      </p:sp>
      <p:sp>
        <p:nvSpPr>
          <p:cNvPr id="5" name="Fußzeilenplatzhalter 4">
            <a:extLst>
              <a:ext uri="{FF2B5EF4-FFF2-40B4-BE49-F238E27FC236}">
                <a16:creationId xmlns:a16="http://schemas.microsoft.com/office/drawing/2014/main" id="{376560A6-A2DE-8C1A-7086-52FA83B1F775}"/>
              </a:ext>
            </a:extLst>
          </p:cNvPr>
          <p:cNvSpPr>
            <a:spLocks noGrp="1"/>
          </p:cNvSpPr>
          <p:nvPr>
            <p:ph type="ftr" sz="quarter" idx="11"/>
          </p:nvPr>
        </p:nvSpPr>
        <p:spPr/>
        <p:txBody>
          <a:bodyPr/>
          <a:lstStyle/>
          <a:p>
            <a:endParaRPr lang="de-AT"/>
          </a:p>
        </p:txBody>
      </p:sp>
      <p:sp>
        <p:nvSpPr>
          <p:cNvPr id="6" name="Foliennummernplatzhalter 5">
            <a:extLst>
              <a:ext uri="{FF2B5EF4-FFF2-40B4-BE49-F238E27FC236}">
                <a16:creationId xmlns:a16="http://schemas.microsoft.com/office/drawing/2014/main" id="{5853CDFE-A6D9-A412-D94B-26AA16461F49}"/>
              </a:ext>
            </a:extLst>
          </p:cNvPr>
          <p:cNvSpPr>
            <a:spLocks noGrp="1"/>
          </p:cNvSpPr>
          <p:nvPr>
            <p:ph type="sldNum" sz="quarter" idx="12"/>
          </p:nvPr>
        </p:nvSpPr>
        <p:spPr/>
        <p:txBody>
          <a:bodyPr/>
          <a:lstStyle/>
          <a:p>
            <a:fld id="{E757C67A-32F5-4A80-ADDE-1EAC993C20A7}" type="slidenum">
              <a:rPr lang="de-AT" smtClean="0"/>
              <a:t>‹Nr.›</a:t>
            </a:fld>
            <a:endParaRPr lang="de-AT"/>
          </a:p>
        </p:txBody>
      </p:sp>
    </p:spTree>
    <p:extLst>
      <p:ext uri="{BB962C8B-B14F-4D97-AF65-F5344CB8AC3E}">
        <p14:creationId xmlns:p14="http://schemas.microsoft.com/office/powerpoint/2010/main" val="15585412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D469EE1-C512-1432-6AF0-335B5DBE8DDE}"/>
              </a:ext>
            </a:extLst>
          </p:cNvPr>
          <p:cNvSpPr>
            <a:spLocks noGrp="1"/>
          </p:cNvSpPr>
          <p:nvPr>
            <p:ph type="title"/>
          </p:nvPr>
        </p:nvSpPr>
        <p:spPr/>
        <p:txBody>
          <a:bodyPr/>
          <a:lstStyle/>
          <a:p>
            <a:r>
              <a:rPr lang="de-DE"/>
              <a:t>Mastertitelformat bearbeiten</a:t>
            </a:r>
            <a:endParaRPr lang="de-AT"/>
          </a:p>
        </p:txBody>
      </p:sp>
      <p:sp>
        <p:nvSpPr>
          <p:cNvPr id="3" name="Inhaltsplatzhalter 2">
            <a:extLst>
              <a:ext uri="{FF2B5EF4-FFF2-40B4-BE49-F238E27FC236}">
                <a16:creationId xmlns:a16="http://schemas.microsoft.com/office/drawing/2014/main" id="{190F3B3D-C533-FE76-C7CD-61E94C8DD806}"/>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Datumsplatzhalter 3">
            <a:extLst>
              <a:ext uri="{FF2B5EF4-FFF2-40B4-BE49-F238E27FC236}">
                <a16:creationId xmlns:a16="http://schemas.microsoft.com/office/drawing/2014/main" id="{E0A2ADBE-98FC-F359-E190-ED26D9673C0F}"/>
              </a:ext>
            </a:extLst>
          </p:cNvPr>
          <p:cNvSpPr>
            <a:spLocks noGrp="1"/>
          </p:cNvSpPr>
          <p:nvPr>
            <p:ph type="dt" sz="half" idx="10"/>
          </p:nvPr>
        </p:nvSpPr>
        <p:spPr/>
        <p:txBody>
          <a:bodyPr/>
          <a:lstStyle/>
          <a:p>
            <a:fld id="{5DA6D82F-78B3-46CC-B66F-7D0949FFEB71}" type="datetimeFigureOut">
              <a:rPr lang="de-AT" smtClean="0"/>
              <a:t>01.08.2023</a:t>
            </a:fld>
            <a:endParaRPr lang="de-AT"/>
          </a:p>
        </p:txBody>
      </p:sp>
      <p:sp>
        <p:nvSpPr>
          <p:cNvPr id="5" name="Fußzeilenplatzhalter 4">
            <a:extLst>
              <a:ext uri="{FF2B5EF4-FFF2-40B4-BE49-F238E27FC236}">
                <a16:creationId xmlns:a16="http://schemas.microsoft.com/office/drawing/2014/main" id="{459E5835-08DA-795C-46DE-918EC49F59DB}"/>
              </a:ext>
            </a:extLst>
          </p:cNvPr>
          <p:cNvSpPr>
            <a:spLocks noGrp="1"/>
          </p:cNvSpPr>
          <p:nvPr>
            <p:ph type="ftr" sz="quarter" idx="11"/>
          </p:nvPr>
        </p:nvSpPr>
        <p:spPr/>
        <p:txBody>
          <a:bodyPr/>
          <a:lstStyle/>
          <a:p>
            <a:endParaRPr lang="de-AT"/>
          </a:p>
        </p:txBody>
      </p:sp>
      <p:sp>
        <p:nvSpPr>
          <p:cNvPr id="6" name="Foliennummernplatzhalter 5">
            <a:extLst>
              <a:ext uri="{FF2B5EF4-FFF2-40B4-BE49-F238E27FC236}">
                <a16:creationId xmlns:a16="http://schemas.microsoft.com/office/drawing/2014/main" id="{549F4A65-1E13-DDC2-0EC3-1042E17BA7C9}"/>
              </a:ext>
            </a:extLst>
          </p:cNvPr>
          <p:cNvSpPr>
            <a:spLocks noGrp="1"/>
          </p:cNvSpPr>
          <p:nvPr>
            <p:ph type="sldNum" sz="quarter" idx="12"/>
          </p:nvPr>
        </p:nvSpPr>
        <p:spPr/>
        <p:txBody>
          <a:bodyPr/>
          <a:lstStyle/>
          <a:p>
            <a:fld id="{E757C67A-32F5-4A80-ADDE-1EAC993C20A7}" type="slidenum">
              <a:rPr lang="de-AT" smtClean="0"/>
              <a:t>‹Nr.›</a:t>
            </a:fld>
            <a:endParaRPr lang="de-AT"/>
          </a:p>
        </p:txBody>
      </p:sp>
    </p:spTree>
    <p:extLst>
      <p:ext uri="{BB962C8B-B14F-4D97-AF65-F5344CB8AC3E}">
        <p14:creationId xmlns:p14="http://schemas.microsoft.com/office/powerpoint/2010/main" val="40761494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1744598-41A7-DDB3-BBDF-EC367E748C5D}"/>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endParaRPr lang="de-AT"/>
          </a:p>
        </p:txBody>
      </p:sp>
      <p:sp>
        <p:nvSpPr>
          <p:cNvPr id="3" name="Textplatzhalter 2">
            <a:extLst>
              <a:ext uri="{FF2B5EF4-FFF2-40B4-BE49-F238E27FC236}">
                <a16:creationId xmlns:a16="http://schemas.microsoft.com/office/drawing/2014/main" id="{9066D988-1CB6-293A-3F55-0D48B50F379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3CDD76A2-D5B2-29BB-E0E8-4CD3763FA735}"/>
              </a:ext>
            </a:extLst>
          </p:cNvPr>
          <p:cNvSpPr>
            <a:spLocks noGrp="1"/>
          </p:cNvSpPr>
          <p:nvPr>
            <p:ph type="dt" sz="half" idx="10"/>
          </p:nvPr>
        </p:nvSpPr>
        <p:spPr/>
        <p:txBody>
          <a:bodyPr/>
          <a:lstStyle/>
          <a:p>
            <a:fld id="{5DA6D82F-78B3-46CC-B66F-7D0949FFEB71}" type="datetimeFigureOut">
              <a:rPr lang="de-AT" smtClean="0"/>
              <a:t>01.08.2023</a:t>
            </a:fld>
            <a:endParaRPr lang="de-AT"/>
          </a:p>
        </p:txBody>
      </p:sp>
      <p:sp>
        <p:nvSpPr>
          <p:cNvPr id="5" name="Fußzeilenplatzhalter 4">
            <a:extLst>
              <a:ext uri="{FF2B5EF4-FFF2-40B4-BE49-F238E27FC236}">
                <a16:creationId xmlns:a16="http://schemas.microsoft.com/office/drawing/2014/main" id="{40547C1F-49D6-58EB-665D-069F80B2A406}"/>
              </a:ext>
            </a:extLst>
          </p:cNvPr>
          <p:cNvSpPr>
            <a:spLocks noGrp="1"/>
          </p:cNvSpPr>
          <p:nvPr>
            <p:ph type="ftr" sz="quarter" idx="11"/>
          </p:nvPr>
        </p:nvSpPr>
        <p:spPr/>
        <p:txBody>
          <a:bodyPr/>
          <a:lstStyle/>
          <a:p>
            <a:endParaRPr lang="de-AT"/>
          </a:p>
        </p:txBody>
      </p:sp>
      <p:sp>
        <p:nvSpPr>
          <p:cNvPr id="6" name="Foliennummernplatzhalter 5">
            <a:extLst>
              <a:ext uri="{FF2B5EF4-FFF2-40B4-BE49-F238E27FC236}">
                <a16:creationId xmlns:a16="http://schemas.microsoft.com/office/drawing/2014/main" id="{6B9D8C2C-150B-A049-931C-081BFC5D31AB}"/>
              </a:ext>
            </a:extLst>
          </p:cNvPr>
          <p:cNvSpPr>
            <a:spLocks noGrp="1"/>
          </p:cNvSpPr>
          <p:nvPr>
            <p:ph type="sldNum" sz="quarter" idx="12"/>
          </p:nvPr>
        </p:nvSpPr>
        <p:spPr/>
        <p:txBody>
          <a:bodyPr/>
          <a:lstStyle/>
          <a:p>
            <a:fld id="{E757C67A-32F5-4A80-ADDE-1EAC993C20A7}" type="slidenum">
              <a:rPr lang="de-AT" smtClean="0"/>
              <a:t>‹Nr.›</a:t>
            </a:fld>
            <a:endParaRPr lang="de-AT"/>
          </a:p>
        </p:txBody>
      </p:sp>
    </p:spTree>
    <p:extLst>
      <p:ext uri="{BB962C8B-B14F-4D97-AF65-F5344CB8AC3E}">
        <p14:creationId xmlns:p14="http://schemas.microsoft.com/office/powerpoint/2010/main" val="8779095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E87D2E-8254-86F3-1503-60A9EBB8CDB8}"/>
              </a:ext>
            </a:extLst>
          </p:cNvPr>
          <p:cNvSpPr>
            <a:spLocks noGrp="1"/>
          </p:cNvSpPr>
          <p:nvPr>
            <p:ph type="title"/>
          </p:nvPr>
        </p:nvSpPr>
        <p:spPr/>
        <p:txBody>
          <a:bodyPr/>
          <a:lstStyle/>
          <a:p>
            <a:r>
              <a:rPr lang="de-DE"/>
              <a:t>Mastertitelformat bearbeiten</a:t>
            </a:r>
            <a:endParaRPr lang="de-AT"/>
          </a:p>
        </p:txBody>
      </p:sp>
      <p:sp>
        <p:nvSpPr>
          <p:cNvPr id="3" name="Inhaltsplatzhalter 2">
            <a:extLst>
              <a:ext uri="{FF2B5EF4-FFF2-40B4-BE49-F238E27FC236}">
                <a16:creationId xmlns:a16="http://schemas.microsoft.com/office/drawing/2014/main" id="{37312009-DB61-0C80-B4E5-6C110A96821C}"/>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Inhaltsplatzhalter 3">
            <a:extLst>
              <a:ext uri="{FF2B5EF4-FFF2-40B4-BE49-F238E27FC236}">
                <a16:creationId xmlns:a16="http://schemas.microsoft.com/office/drawing/2014/main" id="{27B27C78-814C-ECAF-05EA-593FE4F5CF75}"/>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5" name="Datumsplatzhalter 4">
            <a:extLst>
              <a:ext uri="{FF2B5EF4-FFF2-40B4-BE49-F238E27FC236}">
                <a16:creationId xmlns:a16="http://schemas.microsoft.com/office/drawing/2014/main" id="{B82776D6-C882-1C83-2F9D-E45C448A4089}"/>
              </a:ext>
            </a:extLst>
          </p:cNvPr>
          <p:cNvSpPr>
            <a:spLocks noGrp="1"/>
          </p:cNvSpPr>
          <p:nvPr>
            <p:ph type="dt" sz="half" idx="10"/>
          </p:nvPr>
        </p:nvSpPr>
        <p:spPr/>
        <p:txBody>
          <a:bodyPr/>
          <a:lstStyle/>
          <a:p>
            <a:fld id="{5DA6D82F-78B3-46CC-B66F-7D0949FFEB71}" type="datetimeFigureOut">
              <a:rPr lang="de-AT" smtClean="0"/>
              <a:t>01.08.2023</a:t>
            </a:fld>
            <a:endParaRPr lang="de-AT"/>
          </a:p>
        </p:txBody>
      </p:sp>
      <p:sp>
        <p:nvSpPr>
          <p:cNvPr id="6" name="Fußzeilenplatzhalter 5">
            <a:extLst>
              <a:ext uri="{FF2B5EF4-FFF2-40B4-BE49-F238E27FC236}">
                <a16:creationId xmlns:a16="http://schemas.microsoft.com/office/drawing/2014/main" id="{F2BD1C15-6914-50F0-E5B8-985AA8D9C99F}"/>
              </a:ext>
            </a:extLst>
          </p:cNvPr>
          <p:cNvSpPr>
            <a:spLocks noGrp="1"/>
          </p:cNvSpPr>
          <p:nvPr>
            <p:ph type="ftr" sz="quarter" idx="11"/>
          </p:nvPr>
        </p:nvSpPr>
        <p:spPr/>
        <p:txBody>
          <a:bodyPr/>
          <a:lstStyle/>
          <a:p>
            <a:endParaRPr lang="de-AT"/>
          </a:p>
        </p:txBody>
      </p:sp>
      <p:sp>
        <p:nvSpPr>
          <p:cNvPr id="7" name="Foliennummernplatzhalter 6">
            <a:extLst>
              <a:ext uri="{FF2B5EF4-FFF2-40B4-BE49-F238E27FC236}">
                <a16:creationId xmlns:a16="http://schemas.microsoft.com/office/drawing/2014/main" id="{A36B085C-D51A-80DA-F5C4-443E0699CF45}"/>
              </a:ext>
            </a:extLst>
          </p:cNvPr>
          <p:cNvSpPr>
            <a:spLocks noGrp="1"/>
          </p:cNvSpPr>
          <p:nvPr>
            <p:ph type="sldNum" sz="quarter" idx="12"/>
          </p:nvPr>
        </p:nvSpPr>
        <p:spPr/>
        <p:txBody>
          <a:bodyPr/>
          <a:lstStyle/>
          <a:p>
            <a:fld id="{E757C67A-32F5-4A80-ADDE-1EAC993C20A7}" type="slidenum">
              <a:rPr lang="de-AT" smtClean="0"/>
              <a:t>‹Nr.›</a:t>
            </a:fld>
            <a:endParaRPr lang="de-AT"/>
          </a:p>
        </p:txBody>
      </p:sp>
    </p:spTree>
    <p:extLst>
      <p:ext uri="{BB962C8B-B14F-4D97-AF65-F5344CB8AC3E}">
        <p14:creationId xmlns:p14="http://schemas.microsoft.com/office/powerpoint/2010/main" val="1502193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3C6C1B5-2DDE-57D8-2CC3-7964EDD39808}"/>
              </a:ext>
            </a:extLst>
          </p:cNvPr>
          <p:cNvSpPr>
            <a:spLocks noGrp="1"/>
          </p:cNvSpPr>
          <p:nvPr>
            <p:ph type="title"/>
          </p:nvPr>
        </p:nvSpPr>
        <p:spPr>
          <a:xfrm>
            <a:off x="839788" y="365125"/>
            <a:ext cx="10515600" cy="1325563"/>
          </a:xfrm>
        </p:spPr>
        <p:txBody>
          <a:bodyPr/>
          <a:lstStyle/>
          <a:p>
            <a:r>
              <a:rPr lang="de-DE"/>
              <a:t>Mastertitelformat bearbeiten</a:t>
            </a:r>
            <a:endParaRPr lang="de-AT"/>
          </a:p>
        </p:txBody>
      </p:sp>
      <p:sp>
        <p:nvSpPr>
          <p:cNvPr id="3" name="Textplatzhalter 2">
            <a:extLst>
              <a:ext uri="{FF2B5EF4-FFF2-40B4-BE49-F238E27FC236}">
                <a16:creationId xmlns:a16="http://schemas.microsoft.com/office/drawing/2014/main" id="{030EBD32-03AA-6774-F993-81D5C79C543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9C40EE3D-CC0B-B751-1E57-3187FFE525D2}"/>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5" name="Textplatzhalter 4">
            <a:extLst>
              <a:ext uri="{FF2B5EF4-FFF2-40B4-BE49-F238E27FC236}">
                <a16:creationId xmlns:a16="http://schemas.microsoft.com/office/drawing/2014/main" id="{9F9A5B77-3DD4-6A07-276B-CF2E49D4B59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A45DD7B2-AC13-43DA-A75D-CB94A34C1182}"/>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7" name="Datumsplatzhalter 6">
            <a:extLst>
              <a:ext uri="{FF2B5EF4-FFF2-40B4-BE49-F238E27FC236}">
                <a16:creationId xmlns:a16="http://schemas.microsoft.com/office/drawing/2014/main" id="{3B335047-6F8B-8BCB-48F2-62BF4BAB3487}"/>
              </a:ext>
            </a:extLst>
          </p:cNvPr>
          <p:cNvSpPr>
            <a:spLocks noGrp="1"/>
          </p:cNvSpPr>
          <p:nvPr>
            <p:ph type="dt" sz="half" idx="10"/>
          </p:nvPr>
        </p:nvSpPr>
        <p:spPr/>
        <p:txBody>
          <a:bodyPr/>
          <a:lstStyle/>
          <a:p>
            <a:fld id="{5DA6D82F-78B3-46CC-B66F-7D0949FFEB71}" type="datetimeFigureOut">
              <a:rPr lang="de-AT" smtClean="0"/>
              <a:t>01.08.2023</a:t>
            </a:fld>
            <a:endParaRPr lang="de-AT"/>
          </a:p>
        </p:txBody>
      </p:sp>
      <p:sp>
        <p:nvSpPr>
          <p:cNvPr id="8" name="Fußzeilenplatzhalter 7">
            <a:extLst>
              <a:ext uri="{FF2B5EF4-FFF2-40B4-BE49-F238E27FC236}">
                <a16:creationId xmlns:a16="http://schemas.microsoft.com/office/drawing/2014/main" id="{52F17CA8-0B7B-8672-D504-8FDEE6F33313}"/>
              </a:ext>
            </a:extLst>
          </p:cNvPr>
          <p:cNvSpPr>
            <a:spLocks noGrp="1"/>
          </p:cNvSpPr>
          <p:nvPr>
            <p:ph type="ftr" sz="quarter" idx="11"/>
          </p:nvPr>
        </p:nvSpPr>
        <p:spPr/>
        <p:txBody>
          <a:bodyPr/>
          <a:lstStyle/>
          <a:p>
            <a:endParaRPr lang="de-AT"/>
          </a:p>
        </p:txBody>
      </p:sp>
      <p:sp>
        <p:nvSpPr>
          <p:cNvPr id="9" name="Foliennummernplatzhalter 8">
            <a:extLst>
              <a:ext uri="{FF2B5EF4-FFF2-40B4-BE49-F238E27FC236}">
                <a16:creationId xmlns:a16="http://schemas.microsoft.com/office/drawing/2014/main" id="{8A45480C-4037-CAD7-369E-DD199CAE8762}"/>
              </a:ext>
            </a:extLst>
          </p:cNvPr>
          <p:cNvSpPr>
            <a:spLocks noGrp="1"/>
          </p:cNvSpPr>
          <p:nvPr>
            <p:ph type="sldNum" sz="quarter" idx="12"/>
          </p:nvPr>
        </p:nvSpPr>
        <p:spPr/>
        <p:txBody>
          <a:bodyPr/>
          <a:lstStyle/>
          <a:p>
            <a:fld id="{E757C67A-32F5-4A80-ADDE-1EAC993C20A7}" type="slidenum">
              <a:rPr lang="de-AT" smtClean="0"/>
              <a:t>‹Nr.›</a:t>
            </a:fld>
            <a:endParaRPr lang="de-AT"/>
          </a:p>
        </p:txBody>
      </p:sp>
    </p:spTree>
    <p:extLst>
      <p:ext uri="{BB962C8B-B14F-4D97-AF65-F5344CB8AC3E}">
        <p14:creationId xmlns:p14="http://schemas.microsoft.com/office/powerpoint/2010/main" val="29109272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2D1A17F-3F40-656C-C765-BDA123D05E6A}"/>
              </a:ext>
            </a:extLst>
          </p:cNvPr>
          <p:cNvSpPr>
            <a:spLocks noGrp="1"/>
          </p:cNvSpPr>
          <p:nvPr>
            <p:ph type="title"/>
          </p:nvPr>
        </p:nvSpPr>
        <p:spPr/>
        <p:txBody>
          <a:bodyPr/>
          <a:lstStyle/>
          <a:p>
            <a:r>
              <a:rPr lang="de-DE"/>
              <a:t>Mastertitelformat bearbeiten</a:t>
            </a:r>
            <a:endParaRPr lang="de-AT"/>
          </a:p>
        </p:txBody>
      </p:sp>
      <p:sp>
        <p:nvSpPr>
          <p:cNvPr id="3" name="Datumsplatzhalter 2">
            <a:extLst>
              <a:ext uri="{FF2B5EF4-FFF2-40B4-BE49-F238E27FC236}">
                <a16:creationId xmlns:a16="http://schemas.microsoft.com/office/drawing/2014/main" id="{579BC44D-792A-DB68-D967-F5C0E7CE3B61}"/>
              </a:ext>
            </a:extLst>
          </p:cNvPr>
          <p:cNvSpPr>
            <a:spLocks noGrp="1"/>
          </p:cNvSpPr>
          <p:nvPr>
            <p:ph type="dt" sz="half" idx="10"/>
          </p:nvPr>
        </p:nvSpPr>
        <p:spPr/>
        <p:txBody>
          <a:bodyPr/>
          <a:lstStyle/>
          <a:p>
            <a:fld id="{5DA6D82F-78B3-46CC-B66F-7D0949FFEB71}" type="datetimeFigureOut">
              <a:rPr lang="de-AT" smtClean="0"/>
              <a:t>01.08.2023</a:t>
            </a:fld>
            <a:endParaRPr lang="de-AT"/>
          </a:p>
        </p:txBody>
      </p:sp>
      <p:sp>
        <p:nvSpPr>
          <p:cNvPr id="4" name="Fußzeilenplatzhalter 3">
            <a:extLst>
              <a:ext uri="{FF2B5EF4-FFF2-40B4-BE49-F238E27FC236}">
                <a16:creationId xmlns:a16="http://schemas.microsoft.com/office/drawing/2014/main" id="{048D9754-B0B7-8BC6-C254-B05ACD98101E}"/>
              </a:ext>
            </a:extLst>
          </p:cNvPr>
          <p:cNvSpPr>
            <a:spLocks noGrp="1"/>
          </p:cNvSpPr>
          <p:nvPr>
            <p:ph type="ftr" sz="quarter" idx="11"/>
          </p:nvPr>
        </p:nvSpPr>
        <p:spPr/>
        <p:txBody>
          <a:bodyPr/>
          <a:lstStyle/>
          <a:p>
            <a:endParaRPr lang="de-AT"/>
          </a:p>
        </p:txBody>
      </p:sp>
      <p:sp>
        <p:nvSpPr>
          <p:cNvPr id="5" name="Foliennummernplatzhalter 4">
            <a:extLst>
              <a:ext uri="{FF2B5EF4-FFF2-40B4-BE49-F238E27FC236}">
                <a16:creationId xmlns:a16="http://schemas.microsoft.com/office/drawing/2014/main" id="{40F51952-9F80-DB7D-D4C5-65A723DBE836}"/>
              </a:ext>
            </a:extLst>
          </p:cNvPr>
          <p:cNvSpPr>
            <a:spLocks noGrp="1"/>
          </p:cNvSpPr>
          <p:nvPr>
            <p:ph type="sldNum" sz="quarter" idx="12"/>
          </p:nvPr>
        </p:nvSpPr>
        <p:spPr/>
        <p:txBody>
          <a:bodyPr/>
          <a:lstStyle/>
          <a:p>
            <a:fld id="{E757C67A-32F5-4A80-ADDE-1EAC993C20A7}" type="slidenum">
              <a:rPr lang="de-AT" smtClean="0"/>
              <a:t>‹Nr.›</a:t>
            </a:fld>
            <a:endParaRPr lang="de-AT"/>
          </a:p>
        </p:txBody>
      </p:sp>
    </p:spTree>
    <p:extLst>
      <p:ext uri="{BB962C8B-B14F-4D97-AF65-F5344CB8AC3E}">
        <p14:creationId xmlns:p14="http://schemas.microsoft.com/office/powerpoint/2010/main" val="30387428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19B92456-6F3C-99C2-6893-16842AEFCE68}"/>
              </a:ext>
            </a:extLst>
          </p:cNvPr>
          <p:cNvSpPr>
            <a:spLocks noGrp="1"/>
          </p:cNvSpPr>
          <p:nvPr>
            <p:ph type="dt" sz="half" idx="10"/>
          </p:nvPr>
        </p:nvSpPr>
        <p:spPr/>
        <p:txBody>
          <a:bodyPr/>
          <a:lstStyle/>
          <a:p>
            <a:fld id="{5DA6D82F-78B3-46CC-B66F-7D0949FFEB71}" type="datetimeFigureOut">
              <a:rPr lang="de-AT" smtClean="0"/>
              <a:t>01.08.2023</a:t>
            </a:fld>
            <a:endParaRPr lang="de-AT"/>
          </a:p>
        </p:txBody>
      </p:sp>
      <p:sp>
        <p:nvSpPr>
          <p:cNvPr id="3" name="Fußzeilenplatzhalter 2">
            <a:extLst>
              <a:ext uri="{FF2B5EF4-FFF2-40B4-BE49-F238E27FC236}">
                <a16:creationId xmlns:a16="http://schemas.microsoft.com/office/drawing/2014/main" id="{2D79C3BA-4C1A-7337-2748-9CFBA6EFB569}"/>
              </a:ext>
            </a:extLst>
          </p:cNvPr>
          <p:cNvSpPr>
            <a:spLocks noGrp="1"/>
          </p:cNvSpPr>
          <p:nvPr>
            <p:ph type="ftr" sz="quarter" idx="11"/>
          </p:nvPr>
        </p:nvSpPr>
        <p:spPr/>
        <p:txBody>
          <a:bodyPr/>
          <a:lstStyle/>
          <a:p>
            <a:endParaRPr lang="de-AT"/>
          </a:p>
        </p:txBody>
      </p:sp>
      <p:sp>
        <p:nvSpPr>
          <p:cNvPr id="4" name="Foliennummernplatzhalter 3">
            <a:extLst>
              <a:ext uri="{FF2B5EF4-FFF2-40B4-BE49-F238E27FC236}">
                <a16:creationId xmlns:a16="http://schemas.microsoft.com/office/drawing/2014/main" id="{02546B1D-2A46-18FD-28F9-E84220C88099}"/>
              </a:ext>
            </a:extLst>
          </p:cNvPr>
          <p:cNvSpPr>
            <a:spLocks noGrp="1"/>
          </p:cNvSpPr>
          <p:nvPr>
            <p:ph type="sldNum" sz="quarter" idx="12"/>
          </p:nvPr>
        </p:nvSpPr>
        <p:spPr/>
        <p:txBody>
          <a:bodyPr/>
          <a:lstStyle/>
          <a:p>
            <a:fld id="{E757C67A-32F5-4A80-ADDE-1EAC993C20A7}" type="slidenum">
              <a:rPr lang="de-AT" smtClean="0"/>
              <a:t>‹Nr.›</a:t>
            </a:fld>
            <a:endParaRPr lang="de-AT"/>
          </a:p>
        </p:txBody>
      </p:sp>
    </p:spTree>
    <p:extLst>
      <p:ext uri="{BB962C8B-B14F-4D97-AF65-F5344CB8AC3E}">
        <p14:creationId xmlns:p14="http://schemas.microsoft.com/office/powerpoint/2010/main" val="34675573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1F3B3D5-BF40-3143-9B66-F803BC53E7BB}"/>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endParaRPr lang="de-AT"/>
          </a:p>
        </p:txBody>
      </p:sp>
      <p:sp>
        <p:nvSpPr>
          <p:cNvPr id="3" name="Inhaltsplatzhalter 2">
            <a:extLst>
              <a:ext uri="{FF2B5EF4-FFF2-40B4-BE49-F238E27FC236}">
                <a16:creationId xmlns:a16="http://schemas.microsoft.com/office/drawing/2014/main" id="{22BDF2AC-042E-C12A-3711-6BB80831CEE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Textplatzhalter 3">
            <a:extLst>
              <a:ext uri="{FF2B5EF4-FFF2-40B4-BE49-F238E27FC236}">
                <a16:creationId xmlns:a16="http://schemas.microsoft.com/office/drawing/2014/main" id="{7F8609E6-0A1D-EB78-0D91-72B45666504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0C62D4AC-4AAF-B5C3-36DB-CEDD45F26544}"/>
              </a:ext>
            </a:extLst>
          </p:cNvPr>
          <p:cNvSpPr>
            <a:spLocks noGrp="1"/>
          </p:cNvSpPr>
          <p:nvPr>
            <p:ph type="dt" sz="half" idx="10"/>
          </p:nvPr>
        </p:nvSpPr>
        <p:spPr/>
        <p:txBody>
          <a:bodyPr/>
          <a:lstStyle/>
          <a:p>
            <a:fld id="{5DA6D82F-78B3-46CC-B66F-7D0949FFEB71}" type="datetimeFigureOut">
              <a:rPr lang="de-AT" smtClean="0"/>
              <a:t>01.08.2023</a:t>
            </a:fld>
            <a:endParaRPr lang="de-AT"/>
          </a:p>
        </p:txBody>
      </p:sp>
      <p:sp>
        <p:nvSpPr>
          <p:cNvPr id="6" name="Fußzeilenplatzhalter 5">
            <a:extLst>
              <a:ext uri="{FF2B5EF4-FFF2-40B4-BE49-F238E27FC236}">
                <a16:creationId xmlns:a16="http://schemas.microsoft.com/office/drawing/2014/main" id="{C83BB578-9E20-96F4-883B-2E888F8D3AB2}"/>
              </a:ext>
            </a:extLst>
          </p:cNvPr>
          <p:cNvSpPr>
            <a:spLocks noGrp="1"/>
          </p:cNvSpPr>
          <p:nvPr>
            <p:ph type="ftr" sz="quarter" idx="11"/>
          </p:nvPr>
        </p:nvSpPr>
        <p:spPr/>
        <p:txBody>
          <a:bodyPr/>
          <a:lstStyle/>
          <a:p>
            <a:endParaRPr lang="de-AT"/>
          </a:p>
        </p:txBody>
      </p:sp>
      <p:sp>
        <p:nvSpPr>
          <p:cNvPr id="7" name="Foliennummernplatzhalter 6">
            <a:extLst>
              <a:ext uri="{FF2B5EF4-FFF2-40B4-BE49-F238E27FC236}">
                <a16:creationId xmlns:a16="http://schemas.microsoft.com/office/drawing/2014/main" id="{8941E6EC-3CA0-B77F-A9B8-B38855990FBE}"/>
              </a:ext>
            </a:extLst>
          </p:cNvPr>
          <p:cNvSpPr>
            <a:spLocks noGrp="1"/>
          </p:cNvSpPr>
          <p:nvPr>
            <p:ph type="sldNum" sz="quarter" idx="12"/>
          </p:nvPr>
        </p:nvSpPr>
        <p:spPr/>
        <p:txBody>
          <a:bodyPr/>
          <a:lstStyle/>
          <a:p>
            <a:fld id="{E757C67A-32F5-4A80-ADDE-1EAC993C20A7}" type="slidenum">
              <a:rPr lang="de-AT" smtClean="0"/>
              <a:t>‹Nr.›</a:t>
            </a:fld>
            <a:endParaRPr lang="de-AT"/>
          </a:p>
        </p:txBody>
      </p:sp>
    </p:spTree>
    <p:extLst>
      <p:ext uri="{BB962C8B-B14F-4D97-AF65-F5344CB8AC3E}">
        <p14:creationId xmlns:p14="http://schemas.microsoft.com/office/powerpoint/2010/main" val="15106727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8031EB3-8EF6-B516-C6EE-199D0A1E19DB}"/>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endParaRPr lang="de-AT"/>
          </a:p>
        </p:txBody>
      </p:sp>
      <p:sp>
        <p:nvSpPr>
          <p:cNvPr id="3" name="Bildplatzhalter 2">
            <a:extLst>
              <a:ext uri="{FF2B5EF4-FFF2-40B4-BE49-F238E27FC236}">
                <a16:creationId xmlns:a16="http://schemas.microsoft.com/office/drawing/2014/main" id="{79D6EBAC-B773-9FD1-7F6D-F9E2D9B497D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AT"/>
          </a:p>
        </p:txBody>
      </p:sp>
      <p:sp>
        <p:nvSpPr>
          <p:cNvPr id="4" name="Textplatzhalter 3">
            <a:extLst>
              <a:ext uri="{FF2B5EF4-FFF2-40B4-BE49-F238E27FC236}">
                <a16:creationId xmlns:a16="http://schemas.microsoft.com/office/drawing/2014/main" id="{E2B39951-316E-F319-A0F4-C2918269F11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6F5B759E-750C-96D9-C937-AF23DF2692AA}"/>
              </a:ext>
            </a:extLst>
          </p:cNvPr>
          <p:cNvSpPr>
            <a:spLocks noGrp="1"/>
          </p:cNvSpPr>
          <p:nvPr>
            <p:ph type="dt" sz="half" idx="10"/>
          </p:nvPr>
        </p:nvSpPr>
        <p:spPr/>
        <p:txBody>
          <a:bodyPr/>
          <a:lstStyle/>
          <a:p>
            <a:fld id="{5DA6D82F-78B3-46CC-B66F-7D0949FFEB71}" type="datetimeFigureOut">
              <a:rPr lang="de-AT" smtClean="0"/>
              <a:t>01.08.2023</a:t>
            </a:fld>
            <a:endParaRPr lang="de-AT"/>
          </a:p>
        </p:txBody>
      </p:sp>
      <p:sp>
        <p:nvSpPr>
          <p:cNvPr id="6" name="Fußzeilenplatzhalter 5">
            <a:extLst>
              <a:ext uri="{FF2B5EF4-FFF2-40B4-BE49-F238E27FC236}">
                <a16:creationId xmlns:a16="http://schemas.microsoft.com/office/drawing/2014/main" id="{66A26C15-F70A-A4AA-C803-C91B616A1B8D}"/>
              </a:ext>
            </a:extLst>
          </p:cNvPr>
          <p:cNvSpPr>
            <a:spLocks noGrp="1"/>
          </p:cNvSpPr>
          <p:nvPr>
            <p:ph type="ftr" sz="quarter" idx="11"/>
          </p:nvPr>
        </p:nvSpPr>
        <p:spPr/>
        <p:txBody>
          <a:bodyPr/>
          <a:lstStyle/>
          <a:p>
            <a:endParaRPr lang="de-AT"/>
          </a:p>
        </p:txBody>
      </p:sp>
      <p:sp>
        <p:nvSpPr>
          <p:cNvPr id="7" name="Foliennummernplatzhalter 6">
            <a:extLst>
              <a:ext uri="{FF2B5EF4-FFF2-40B4-BE49-F238E27FC236}">
                <a16:creationId xmlns:a16="http://schemas.microsoft.com/office/drawing/2014/main" id="{1A2488DB-E5CE-C0AE-4209-0FD744745C2B}"/>
              </a:ext>
            </a:extLst>
          </p:cNvPr>
          <p:cNvSpPr>
            <a:spLocks noGrp="1"/>
          </p:cNvSpPr>
          <p:nvPr>
            <p:ph type="sldNum" sz="quarter" idx="12"/>
          </p:nvPr>
        </p:nvSpPr>
        <p:spPr/>
        <p:txBody>
          <a:bodyPr/>
          <a:lstStyle/>
          <a:p>
            <a:fld id="{E757C67A-32F5-4A80-ADDE-1EAC993C20A7}" type="slidenum">
              <a:rPr lang="de-AT" smtClean="0"/>
              <a:t>‹Nr.›</a:t>
            </a:fld>
            <a:endParaRPr lang="de-AT"/>
          </a:p>
        </p:txBody>
      </p:sp>
    </p:spTree>
    <p:extLst>
      <p:ext uri="{BB962C8B-B14F-4D97-AF65-F5344CB8AC3E}">
        <p14:creationId xmlns:p14="http://schemas.microsoft.com/office/powerpoint/2010/main" val="38475875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5CD50CEC-98D4-19AB-2D0F-854DDD9F568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dirty="0"/>
              <a:t>Mastertitelformat bearbeiten</a:t>
            </a:r>
            <a:endParaRPr lang="de-AT" dirty="0"/>
          </a:p>
        </p:txBody>
      </p:sp>
      <p:sp>
        <p:nvSpPr>
          <p:cNvPr id="3" name="Textplatzhalter 2">
            <a:extLst>
              <a:ext uri="{FF2B5EF4-FFF2-40B4-BE49-F238E27FC236}">
                <a16:creationId xmlns:a16="http://schemas.microsoft.com/office/drawing/2014/main" id="{288DFB5B-E8A4-F998-70AE-BFBCA219FB5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Datumsplatzhalter 3">
            <a:extLst>
              <a:ext uri="{FF2B5EF4-FFF2-40B4-BE49-F238E27FC236}">
                <a16:creationId xmlns:a16="http://schemas.microsoft.com/office/drawing/2014/main" id="{D21D9CE5-95B5-DCB9-79F8-09AB829FA23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DA6D82F-78B3-46CC-B66F-7D0949FFEB71}" type="datetimeFigureOut">
              <a:rPr lang="de-AT" smtClean="0"/>
              <a:t>01.08.2023</a:t>
            </a:fld>
            <a:endParaRPr lang="de-AT"/>
          </a:p>
        </p:txBody>
      </p:sp>
      <p:sp>
        <p:nvSpPr>
          <p:cNvPr id="5" name="Fußzeilenplatzhalter 4">
            <a:extLst>
              <a:ext uri="{FF2B5EF4-FFF2-40B4-BE49-F238E27FC236}">
                <a16:creationId xmlns:a16="http://schemas.microsoft.com/office/drawing/2014/main" id="{8A26822C-A0A7-F4BF-7A34-97AB4216E2F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AT"/>
          </a:p>
        </p:txBody>
      </p:sp>
      <p:sp>
        <p:nvSpPr>
          <p:cNvPr id="6" name="Foliennummernplatzhalter 5">
            <a:extLst>
              <a:ext uri="{FF2B5EF4-FFF2-40B4-BE49-F238E27FC236}">
                <a16:creationId xmlns:a16="http://schemas.microsoft.com/office/drawing/2014/main" id="{9F8AD2D7-0BF1-939B-7BCA-7E345B0C50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57C67A-32F5-4A80-ADDE-1EAC993C20A7}" type="slidenum">
              <a:rPr lang="de-AT" smtClean="0"/>
              <a:t>‹Nr.›</a:t>
            </a:fld>
            <a:endParaRPr lang="de-AT"/>
          </a:p>
        </p:txBody>
      </p:sp>
    </p:spTree>
    <p:extLst>
      <p:ext uri="{BB962C8B-B14F-4D97-AF65-F5344CB8AC3E}">
        <p14:creationId xmlns:p14="http://schemas.microsoft.com/office/powerpoint/2010/main" val="1382416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rgbClr val="0070C0"/>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 Id="rId9" Type="http://schemas.openxmlformats.org/officeDocument/2006/relationships/image" Target="../media/image13.jpg"/></Relationships>
</file>

<file path=ppt/slides/_rels/slide6.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 Id="rId9"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0.svg"/><Relationship Id="rId7" Type="http://schemas.openxmlformats.org/officeDocument/2006/relationships/image" Target="../media/image8.sv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21.svg"/><Relationship Id="rId5" Type="http://schemas.openxmlformats.org/officeDocument/2006/relationships/image" Target="../media/image12.svg"/><Relationship Id="rId10" Type="http://schemas.openxmlformats.org/officeDocument/2006/relationships/image" Target="../media/image20.png"/><Relationship Id="rId4" Type="http://schemas.openxmlformats.org/officeDocument/2006/relationships/image" Target="../media/image11.png"/><Relationship Id="rId9" Type="http://schemas.openxmlformats.org/officeDocument/2006/relationships/image" Target="../media/image19.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3FACCBFF-C385-4829-BEC7-592924FE9C0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867" y="-1398728"/>
            <a:ext cx="12513734" cy="9655456"/>
          </a:xfrm>
          <a:prstGeom prst="rect">
            <a:avLst/>
          </a:prstGeom>
        </p:spPr>
      </p:pic>
      <p:sp>
        <p:nvSpPr>
          <p:cNvPr id="2" name="Titel 1">
            <a:extLst>
              <a:ext uri="{FF2B5EF4-FFF2-40B4-BE49-F238E27FC236}">
                <a16:creationId xmlns:a16="http://schemas.microsoft.com/office/drawing/2014/main" id="{220B39EA-DF47-4A91-A68A-7C1408AFE131}"/>
              </a:ext>
            </a:extLst>
          </p:cNvPr>
          <p:cNvSpPr>
            <a:spLocks noGrp="1"/>
          </p:cNvSpPr>
          <p:nvPr>
            <p:ph type="ctrTitle"/>
          </p:nvPr>
        </p:nvSpPr>
        <p:spPr/>
        <p:txBody>
          <a:bodyPr/>
          <a:lstStyle/>
          <a:p>
            <a:r>
              <a:rPr lang="de-AT" dirty="0"/>
              <a:t>Die Bausteine der Materie</a:t>
            </a:r>
          </a:p>
        </p:txBody>
      </p:sp>
      <p:sp>
        <p:nvSpPr>
          <p:cNvPr id="3" name="Untertitel 2">
            <a:extLst>
              <a:ext uri="{FF2B5EF4-FFF2-40B4-BE49-F238E27FC236}">
                <a16:creationId xmlns:a16="http://schemas.microsoft.com/office/drawing/2014/main" id="{AFF9C7A4-8B88-48C3-8E8F-8FCDE18D404B}"/>
              </a:ext>
            </a:extLst>
          </p:cNvPr>
          <p:cNvSpPr>
            <a:spLocks noGrp="1"/>
          </p:cNvSpPr>
          <p:nvPr>
            <p:ph type="subTitle" idx="1"/>
          </p:nvPr>
        </p:nvSpPr>
        <p:spPr/>
        <p:txBody>
          <a:bodyPr/>
          <a:lstStyle/>
          <a:p>
            <a:endParaRPr lang="de-AT"/>
          </a:p>
        </p:txBody>
      </p:sp>
    </p:spTree>
    <p:extLst>
      <p:ext uri="{BB962C8B-B14F-4D97-AF65-F5344CB8AC3E}">
        <p14:creationId xmlns:p14="http://schemas.microsoft.com/office/powerpoint/2010/main" val="2971313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descr="Ein Bild, das aus Holz enthält.&#10;&#10;Automatisch generierte Beschreibung">
            <a:extLst>
              <a:ext uri="{FF2B5EF4-FFF2-40B4-BE49-F238E27FC236}">
                <a16:creationId xmlns:a16="http://schemas.microsoft.com/office/drawing/2014/main" id="{F42F80F3-4435-C00E-5196-BA9058F956B0}"/>
              </a:ext>
            </a:extLst>
          </p:cNvPr>
          <p:cNvPicPr>
            <a:picLocks noChangeAspect="1"/>
          </p:cNvPicPr>
          <p:nvPr/>
        </p:nvPicPr>
        <p:blipFill rotWithShape="1">
          <a:blip r:embed="rId3">
            <a:extLst>
              <a:ext uri="{28A0092B-C50C-407E-A947-70E740481C1C}">
                <a14:useLocalDpi xmlns:a14="http://schemas.microsoft.com/office/drawing/2010/main" val="0"/>
              </a:ext>
            </a:extLst>
          </a:blip>
          <a:srcRect t="2229" b="6119"/>
          <a:stretch/>
        </p:blipFill>
        <p:spPr>
          <a:xfrm>
            <a:off x="499535" y="973667"/>
            <a:ext cx="6290732" cy="4868333"/>
          </a:xfrm>
          <a:prstGeom prst="rect">
            <a:avLst/>
          </a:prstGeom>
        </p:spPr>
      </p:pic>
      <p:pic>
        <p:nvPicPr>
          <p:cNvPr id="5" name="Grafik 4" descr="Ein Bild, das Pflanze enthält.&#10;&#10;Automatisch generierte Beschreibung">
            <a:extLst>
              <a:ext uri="{FF2B5EF4-FFF2-40B4-BE49-F238E27FC236}">
                <a16:creationId xmlns:a16="http://schemas.microsoft.com/office/drawing/2014/main" id="{34E95EC4-D4C2-2CEA-C55A-479B7C3CB3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62333" y="1296116"/>
            <a:ext cx="4216400" cy="4265767"/>
          </a:xfrm>
          <a:prstGeom prst="rect">
            <a:avLst/>
          </a:prstGeom>
        </p:spPr>
      </p:pic>
      <p:sp>
        <p:nvSpPr>
          <p:cNvPr id="8" name="Pfeil: nach rechts 7">
            <a:extLst>
              <a:ext uri="{FF2B5EF4-FFF2-40B4-BE49-F238E27FC236}">
                <a16:creationId xmlns:a16="http://schemas.microsoft.com/office/drawing/2014/main" id="{ABD8B30D-3F23-E301-1793-733EB87132EC}"/>
              </a:ext>
            </a:extLst>
          </p:cNvPr>
          <p:cNvSpPr/>
          <p:nvPr/>
        </p:nvSpPr>
        <p:spPr>
          <a:xfrm>
            <a:off x="6637867" y="2709333"/>
            <a:ext cx="1405467" cy="1202267"/>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9" name="Textfeld 8">
            <a:extLst>
              <a:ext uri="{FF2B5EF4-FFF2-40B4-BE49-F238E27FC236}">
                <a16:creationId xmlns:a16="http://schemas.microsoft.com/office/drawing/2014/main" id="{D4289DCA-61AC-15F5-8C15-0AD69A9FC984}"/>
              </a:ext>
            </a:extLst>
          </p:cNvPr>
          <p:cNvSpPr txBox="1"/>
          <p:nvPr/>
        </p:nvSpPr>
        <p:spPr>
          <a:xfrm>
            <a:off x="8453966" y="495300"/>
            <a:ext cx="2633134" cy="646331"/>
          </a:xfrm>
          <a:prstGeom prst="rect">
            <a:avLst/>
          </a:prstGeom>
          <a:noFill/>
        </p:spPr>
        <p:txBody>
          <a:bodyPr wrap="square" rtlCol="0">
            <a:spAutoFit/>
          </a:bodyPr>
          <a:lstStyle/>
          <a:p>
            <a:pPr algn="ctr"/>
            <a:r>
              <a:rPr lang="de-AT" sz="3600" dirty="0">
                <a:solidFill>
                  <a:schemeClr val="accent1"/>
                </a:solidFill>
              </a:rPr>
              <a:t>kugelförmig</a:t>
            </a:r>
          </a:p>
        </p:txBody>
      </p:sp>
      <p:sp>
        <p:nvSpPr>
          <p:cNvPr id="10" name="Textfeld 9">
            <a:extLst>
              <a:ext uri="{FF2B5EF4-FFF2-40B4-BE49-F238E27FC236}">
                <a16:creationId xmlns:a16="http://schemas.microsoft.com/office/drawing/2014/main" id="{80F4B4A0-48BE-A685-A7AD-252D05EBC0C5}"/>
              </a:ext>
            </a:extLst>
          </p:cNvPr>
          <p:cNvSpPr txBox="1"/>
          <p:nvPr/>
        </p:nvSpPr>
        <p:spPr>
          <a:xfrm>
            <a:off x="1735667" y="286434"/>
            <a:ext cx="4182534" cy="646331"/>
          </a:xfrm>
          <a:prstGeom prst="rect">
            <a:avLst/>
          </a:prstGeom>
          <a:noFill/>
        </p:spPr>
        <p:txBody>
          <a:bodyPr wrap="square" rtlCol="0">
            <a:spAutoFit/>
          </a:bodyPr>
          <a:lstStyle/>
          <a:p>
            <a:pPr algn="ctr"/>
            <a:r>
              <a:rPr lang="de-AT" sz="3600" b="1" dirty="0"/>
              <a:t>nicht</a:t>
            </a:r>
            <a:r>
              <a:rPr lang="de-AT" sz="3600" dirty="0">
                <a:solidFill>
                  <a:schemeClr val="accent1"/>
                </a:solidFill>
              </a:rPr>
              <a:t> kugelförmig</a:t>
            </a:r>
          </a:p>
        </p:txBody>
      </p:sp>
    </p:spTree>
    <p:extLst>
      <p:ext uri="{BB962C8B-B14F-4D97-AF65-F5344CB8AC3E}">
        <p14:creationId xmlns:p14="http://schemas.microsoft.com/office/powerpoint/2010/main" val="17262773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nhaltsplatzhalter 4">
            <a:extLst>
              <a:ext uri="{FF2B5EF4-FFF2-40B4-BE49-F238E27FC236}">
                <a16:creationId xmlns:a16="http://schemas.microsoft.com/office/drawing/2014/main" id="{E4F56E70-4C68-DA47-2844-C5EF5F6E547A}"/>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727455" y="336449"/>
            <a:ext cx="5916632" cy="6185101"/>
          </a:xfrm>
        </p:spPr>
      </p:pic>
      <p:sp>
        <p:nvSpPr>
          <p:cNvPr id="9" name="Textfeld 8">
            <a:extLst>
              <a:ext uri="{FF2B5EF4-FFF2-40B4-BE49-F238E27FC236}">
                <a16:creationId xmlns:a16="http://schemas.microsoft.com/office/drawing/2014/main" id="{CF7BF8D4-4F94-CE02-582E-0478E440A1BE}"/>
              </a:ext>
            </a:extLst>
          </p:cNvPr>
          <p:cNvSpPr txBox="1"/>
          <p:nvPr/>
        </p:nvSpPr>
        <p:spPr>
          <a:xfrm>
            <a:off x="5825066" y="6492875"/>
            <a:ext cx="6096000" cy="253916"/>
          </a:xfrm>
          <a:prstGeom prst="rect">
            <a:avLst/>
          </a:prstGeom>
          <a:noFill/>
        </p:spPr>
        <p:txBody>
          <a:bodyPr wrap="square">
            <a:spAutoFit/>
          </a:bodyPr>
          <a:lstStyle/>
          <a:p>
            <a:r>
              <a:rPr lang="de-AT" sz="1050" dirty="0"/>
              <a:t>By Nickpick910 - Own </a:t>
            </a:r>
            <a:r>
              <a:rPr lang="de-AT" sz="1050" dirty="0" err="1"/>
              <a:t>work</a:t>
            </a:r>
            <a:r>
              <a:rPr lang="de-AT" sz="1050" dirty="0"/>
              <a:t>, CC BY-SA 3.0, https://commons.wikimedia.org/w/index.php?curid=17969690</a:t>
            </a:r>
          </a:p>
        </p:txBody>
      </p:sp>
      <p:sp>
        <p:nvSpPr>
          <p:cNvPr id="10" name="Rechteck 9">
            <a:extLst>
              <a:ext uri="{FF2B5EF4-FFF2-40B4-BE49-F238E27FC236}">
                <a16:creationId xmlns:a16="http://schemas.microsoft.com/office/drawing/2014/main" id="{9A6D5949-99E9-4F11-0462-F9AB8A23CF3A}"/>
              </a:ext>
            </a:extLst>
          </p:cNvPr>
          <p:cNvSpPr>
            <a:spLocks noChangeAspect="1"/>
          </p:cNvSpPr>
          <p:nvPr/>
        </p:nvSpPr>
        <p:spPr>
          <a:xfrm>
            <a:off x="2394094" y="4205601"/>
            <a:ext cx="126000" cy="126000"/>
          </a:xfrm>
          <a:prstGeom prst="rect">
            <a:avLst/>
          </a:prstGeom>
          <a:solidFill>
            <a:srgbClr val="7246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1" name="Rechteck 10">
            <a:extLst>
              <a:ext uri="{FF2B5EF4-FFF2-40B4-BE49-F238E27FC236}">
                <a16:creationId xmlns:a16="http://schemas.microsoft.com/office/drawing/2014/main" id="{2BADDEA9-1E66-2AB9-60B6-1B19C7F274A9}"/>
              </a:ext>
            </a:extLst>
          </p:cNvPr>
          <p:cNvSpPr>
            <a:spLocks noChangeAspect="1"/>
          </p:cNvSpPr>
          <p:nvPr/>
        </p:nvSpPr>
        <p:spPr>
          <a:xfrm>
            <a:off x="2897314" y="3800757"/>
            <a:ext cx="126000" cy="126000"/>
          </a:xfrm>
          <a:prstGeom prst="rect">
            <a:avLst/>
          </a:prstGeom>
          <a:solidFill>
            <a:srgbClr val="0CB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2" name="Rechteck 11">
            <a:extLst>
              <a:ext uri="{FF2B5EF4-FFF2-40B4-BE49-F238E27FC236}">
                <a16:creationId xmlns:a16="http://schemas.microsoft.com/office/drawing/2014/main" id="{3D3D93DB-09EF-5BA1-2A0B-EC97D1F7C9C1}"/>
              </a:ext>
            </a:extLst>
          </p:cNvPr>
          <p:cNvSpPr>
            <a:spLocks noChangeAspect="1"/>
          </p:cNvSpPr>
          <p:nvPr/>
        </p:nvSpPr>
        <p:spPr>
          <a:xfrm>
            <a:off x="2989964" y="3991366"/>
            <a:ext cx="126000" cy="126000"/>
          </a:xfrm>
          <a:prstGeom prst="rect">
            <a:avLst/>
          </a:prstGeom>
          <a:solidFill>
            <a:srgbClr val="00D4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3" name="Rechteck 12">
            <a:extLst>
              <a:ext uri="{FF2B5EF4-FFF2-40B4-BE49-F238E27FC236}">
                <a16:creationId xmlns:a16="http://schemas.microsoft.com/office/drawing/2014/main" id="{2121CEBE-6EE8-C1ED-FCEF-1F660D17AAF1}"/>
              </a:ext>
            </a:extLst>
          </p:cNvPr>
          <p:cNvSpPr>
            <a:spLocks noChangeAspect="1"/>
          </p:cNvSpPr>
          <p:nvPr/>
        </p:nvSpPr>
        <p:spPr>
          <a:xfrm>
            <a:off x="2643873" y="3560567"/>
            <a:ext cx="126000" cy="126000"/>
          </a:xfrm>
          <a:prstGeom prst="rect">
            <a:avLst/>
          </a:prstGeom>
          <a:solidFill>
            <a:srgbClr val="7BFB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4" name="Rechteck 13">
            <a:extLst>
              <a:ext uri="{FF2B5EF4-FFF2-40B4-BE49-F238E27FC236}">
                <a16:creationId xmlns:a16="http://schemas.microsoft.com/office/drawing/2014/main" id="{1AB84261-9082-D2EA-675D-E4A0F8B3DC93}"/>
              </a:ext>
            </a:extLst>
          </p:cNvPr>
          <p:cNvSpPr>
            <a:spLocks noChangeAspect="1"/>
          </p:cNvSpPr>
          <p:nvPr/>
        </p:nvSpPr>
        <p:spPr>
          <a:xfrm>
            <a:off x="2394094" y="3548757"/>
            <a:ext cx="126000" cy="126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5" name="Rechteck 14">
            <a:extLst>
              <a:ext uri="{FF2B5EF4-FFF2-40B4-BE49-F238E27FC236}">
                <a16:creationId xmlns:a16="http://schemas.microsoft.com/office/drawing/2014/main" id="{3180BB4E-EEE7-995E-3976-93C0B8E1C5C3}"/>
              </a:ext>
            </a:extLst>
          </p:cNvPr>
          <p:cNvSpPr>
            <a:spLocks noChangeAspect="1"/>
          </p:cNvSpPr>
          <p:nvPr/>
        </p:nvSpPr>
        <p:spPr>
          <a:xfrm>
            <a:off x="2973506" y="3530598"/>
            <a:ext cx="126000" cy="126000"/>
          </a:xfrm>
          <a:prstGeom prst="rect">
            <a:avLst/>
          </a:prstGeom>
          <a:solidFill>
            <a:srgbClr val="4C3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6" name="Rechteck 15">
            <a:extLst>
              <a:ext uri="{FF2B5EF4-FFF2-40B4-BE49-F238E27FC236}">
                <a16:creationId xmlns:a16="http://schemas.microsoft.com/office/drawing/2014/main" id="{FB4E3672-37DF-B7DA-F285-4EA6E59B2AED}"/>
              </a:ext>
            </a:extLst>
          </p:cNvPr>
          <p:cNvSpPr>
            <a:spLocks noChangeAspect="1"/>
          </p:cNvSpPr>
          <p:nvPr/>
        </p:nvSpPr>
        <p:spPr>
          <a:xfrm>
            <a:off x="3173977" y="3838966"/>
            <a:ext cx="126000" cy="126000"/>
          </a:xfrm>
          <a:prstGeom prst="rect">
            <a:avLst/>
          </a:prstGeom>
          <a:solidFill>
            <a:srgbClr val="0336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7" name="Rechteck 16">
            <a:extLst>
              <a:ext uri="{FF2B5EF4-FFF2-40B4-BE49-F238E27FC236}">
                <a16:creationId xmlns:a16="http://schemas.microsoft.com/office/drawing/2014/main" id="{45D5C64B-59ED-FE61-5231-131ECCD57332}"/>
              </a:ext>
            </a:extLst>
          </p:cNvPr>
          <p:cNvSpPr>
            <a:spLocks noChangeAspect="1"/>
          </p:cNvSpPr>
          <p:nvPr/>
        </p:nvSpPr>
        <p:spPr>
          <a:xfrm>
            <a:off x="2650239" y="4245366"/>
            <a:ext cx="126000" cy="126000"/>
          </a:xfrm>
          <a:prstGeom prst="rect">
            <a:avLst/>
          </a:prstGeom>
          <a:solidFill>
            <a:srgbClr val="00D4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8" name="Rechteck 17">
            <a:extLst>
              <a:ext uri="{FF2B5EF4-FFF2-40B4-BE49-F238E27FC236}">
                <a16:creationId xmlns:a16="http://schemas.microsoft.com/office/drawing/2014/main" id="{E8A259F1-39FE-F8B3-6A6E-674D6BBF291D}"/>
              </a:ext>
            </a:extLst>
          </p:cNvPr>
          <p:cNvSpPr>
            <a:spLocks noChangeAspect="1"/>
          </p:cNvSpPr>
          <p:nvPr/>
        </p:nvSpPr>
        <p:spPr>
          <a:xfrm>
            <a:off x="2650239" y="3964966"/>
            <a:ext cx="126000" cy="126000"/>
          </a:xfrm>
          <a:prstGeom prst="rect">
            <a:avLst/>
          </a:prstGeom>
          <a:solidFill>
            <a:srgbClr val="7BFB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9" name="Rechteck 18">
            <a:extLst>
              <a:ext uri="{FF2B5EF4-FFF2-40B4-BE49-F238E27FC236}">
                <a16:creationId xmlns:a16="http://schemas.microsoft.com/office/drawing/2014/main" id="{D8A75173-A10E-2412-3030-95963B64BD48}"/>
              </a:ext>
            </a:extLst>
          </p:cNvPr>
          <p:cNvSpPr>
            <a:spLocks noChangeAspect="1"/>
          </p:cNvSpPr>
          <p:nvPr/>
        </p:nvSpPr>
        <p:spPr>
          <a:xfrm>
            <a:off x="2313689" y="3838966"/>
            <a:ext cx="126000" cy="126000"/>
          </a:xfrm>
          <a:prstGeom prst="rect">
            <a:avLst/>
          </a:prstGeom>
          <a:solidFill>
            <a:srgbClr val="7BFB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20" name="Rechteck 19">
            <a:extLst>
              <a:ext uri="{FF2B5EF4-FFF2-40B4-BE49-F238E27FC236}">
                <a16:creationId xmlns:a16="http://schemas.microsoft.com/office/drawing/2014/main" id="{481DAC57-B51C-C0F0-AE24-04703629EB31}"/>
              </a:ext>
            </a:extLst>
          </p:cNvPr>
          <p:cNvSpPr>
            <a:spLocks noChangeAspect="1"/>
          </p:cNvSpPr>
          <p:nvPr/>
        </p:nvSpPr>
        <p:spPr>
          <a:xfrm>
            <a:off x="3477239" y="3712966"/>
            <a:ext cx="126000" cy="126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21" name="Rechteck 20">
            <a:extLst>
              <a:ext uri="{FF2B5EF4-FFF2-40B4-BE49-F238E27FC236}">
                <a16:creationId xmlns:a16="http://schemas.microsoft.com/office/drawing/2014/main" id="{5A6AF336-7FC9-9C11-0849-8AD4A9D867F3}"/>
              </a:ext>
            </a:extLst>
          </p:cNvPr>
          <p:cNvSpPr>
            <a:spLocks noChangeAspect="1"/>
          </p:cNvSpPr>
          <p:nvPr/>
        </p:nvSpPr>
        <p:spPr>
          <a:xfrm>
            <a:off x="2587214" y="3311630"/>
            <a:ext cx="126000" cy="126000"/>
          </a:xfrm>
          <a:prstGeom prst="rect">
            <a:avLst/>
          </a:prstGeom>
          <a:solidFill>
            <a:srgbClr val="4C3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22" name="Rechteck 21">
            <a:extLst>
              <a:ext uri="{FF2B5EF4-FFF2-40B4-BE49-F238E27FC236}">
                <a16:creationId xmlns:a16="http://schemas.microsoft.com/office/drawing/2014/main" id="{EDB34EAC-CE64-D4A5-DA48-68BFFA79EAC0}"/>
              </a:ext>
            </a:extLst>
          </p:cNvPr>
          <p:cNvSpPr>
            <a:spLocks noChangeAspect="1"/>
          </p:cNvSpPr>
          <p:nvPr/>
        </p:nvSpPr>
        <p:spPr>
          <a:xfrm>
            <a:off x="3442314" y="3925302"/>
            <a:ext cx="126000" cy="126000"/>
          </a:xfrm>
          <a:prstGeom prst="rect">
            <a:avLst/>
          </a:prstGeom>
          <a:solidFill>
            <a:srgbClr val="7246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23" name="Rechteck 22">
            <a:extLst>
              <a:ext uri="{FF2B5EF4-FFF2-40B4-BE49-F238E27FC236}">
                <a16:creationId xmlns:a16="http://schemas.microsoft.com/office/drawing/2014/main" id="{8DC84280-8EB8-105D-D797-D6CFE163FC3D}"/>
              </a:ext>
            </a:extLst>
          </p:cNvPr>
          <p:cNvSpPr>
            <a:spLocks noChangeAspect="1"/>
          </p:cNvSpPr>
          <p:nvPr/>
        </p:nvSpPr>
        <p:spPr>
          <a:xfrm>
            <a:off x="3099268" y="4271527"/>
            <a:ext cx="126000" cy="126000"/>
          </a:xfrm>
          <a:prstGeom prst="rect">
            <a:avLst/>
          </a:prstGeom>
          <a:solidFill>
            <a:srgbClr val="4C3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24" name="Rechteck 23">
            <a:extLst>
              <a:ext uri="{FF2B5EF4-FFF2-40B4-BE49-F238E27FC236}">
                <a16:creationId xmlns:a16="http://schemas.microsoft.com/office/drawing/2014/main" id="{5CE5B89E-00CB-92E1-26CE-AD8E4A6E67B0}"/>
              </a:ext>
            </a:extLst>
          </p:cNvPr>
          <p:cNvSpPr>
            <a:spLocks noChangeAspect="1"/>
          </p:cNvSpPr>
          <p:nvPr/>
        </p:nvSpPr>
        <p:spPr>
          <a:xfrm>
            <a:off x="2960314" y="3269519"/>
            <a:ext cx="126000" cy="126000"/>
          </a:xfrm>
          <a:prstGeom prst="rect">
            <a:avLst/>
          </a:prstGeom>
          <a:solidFill>
            <a:srgbClr val="0336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25" name="Rechteck 24">
            <a:extLst>
              <a:ext uri="{FF2B5EF4-FFF2-40B4-BE49-F238E27FC236}">
                <a16:creationId xmlns:a16="http://schemas.microsoft.com/office/drawing/2014/main" id="{FF72BEAE-5F3C-7466-830C-FA03913A8D54}"/>
              </a:ext>
            </a:extLst>
          </p:cNvPr>
          <p:cNvSpPr>
            <a:spLocks noChangeAspect="1"/>
          </p:cNvSpPr>
          <p:nvPr/>
        </p:nvSpPr>
        <p:spPr>
          <a:xfrm>
            <a:off x="3411039" y="4117366"/>
            <a:ext cx="126000" cy="126000"/>
          </a:xfrm>
          <a:prstGeom prst="rect">
            <a:avLst/>
          </a:prstGeom>
          <a:solidFill>
            <a:srgbClr val="00D4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26" name="Rechteck 25">
            <a:extLst>
              <a:ext uri="{FF2B5EF4-FFF2-40B4-BE49-F238E27FC236}">
                <a16:creationId xmlns:a16="http://schemas.microsoft.com/office/drawing/2014/main" id="{6D7C13E6-FC90-2CB4-B055-DED518898C37}"/>
              </a:ext>
            </a:extLst>
          </p:cNvPr>
          <p:cNvSpPr>
            <a:spLocks noChangeAspect="1"/>
          </p:cNvSpPr>
          <p:nvPr/>
        </p:nvSpPr>
        <p:spPr>
          <a:xfrm>
            <a:off x="2921551" y="4411641"/>
            <a:ext cx="126000" cy="126000"/>
          </a:xfrm>
          <a:prstGeom prst="rect">
            <a:avLst/>
          </a:prstGeom>
          <a:solidFill>
            <a:srgbClr val="0336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27" name="Rechteck 26">
            <a:extLst>
              <a:ext uri="{FF2B5EF4-FFF2-40B4-BE49-F238E27FC236}">
                <a16:creationId xmlns:a16="http://schemas.microsoft.com/office/drawing/2014/main" id="{4D232BE9-2BB5-2B7F-5A2E-DFC3DB54FDCA}"/>
              </a:ext>
            </a:extLst>
          </p:cNvPr>
          <p:cNvSpPr>
            <a:spLocks noChangeAspect="1"/>
          </p:cNvSpPr>
          <p:nvPr/>
        </p:nvSpPr>
        <p:spPr>
          <a:xfrm>
            <a:off x="3294764" y="4392702"/>
            <a:ext cx="126000" cy="126000"/>
          </a:xfrm>
          <a:prstGeom prst="rect">
            <a:avLst/>
          </a:prstGeom>
          <a:solidFill>
            <a:srgbClr val="7BFB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28" name="Rechteck 27">
            <a:extLst>
              <a:ext uri="{FF2B5EF4-FFF2-40B4-BE49-F238E27FC236}">
                <a16:creationId xmlns:a16="http://schemas.microsoft.com/office/drawing/2014/main" id="{55135FAD-0E59-B1BC-C003-D6E19B64390D}"/>
              </a:ext>
            </a:extLst>
          </p:cNvPr>
          <p:cNvSpPr>
            <a:spLocks noChangeAspect="1"/>
          </p:cNvSpPr>
          <p:nvPr/>
        </p:nvSpPr>
        <p:spPr>
          <a:xfrm>
            <a:off x="3283456" y="3497567"/>
            <a:ext cx="126000" cy="126000"/>
          </a:xfrm>
          <a:prstGeom prst="rect">
            <a:avLst/>
          </a:prstGeom>
          <a:solidFill>
            <a:srgbClr val="0CB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29" name="Pfeil: nach rechts 28">
            <a:extLst>
              <a:ext uri="{FF2B5EF4-FFF2-40B4-BE49-F238E27FC236}">
                <a16:creationId xmlns:a16="http://schemas.microsoft.com/office/drawing/2014/main" id="{42639A5A-C616-ABD2-1BA9-69F02A07C030}"/>
              </a:ext>
            </a:extLst>
          </p:cNvPr>
          <p:cNvSpPr/>
          <p:nvPr/>
        </p:nvSpPr>
        <p:spPr>
          <a:xfrm>
            <a:off x="4849267" y="3174683"/>
            <a:ext cx="1405467" cy="1202267"/>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solidFill>
                <a:srgbClr val="0070C0"/>
              </a:solidFill>
            </a:endParaRPr>
          </a:p>
        </p:txBody>
      </p:sp>
      <p:sp>
        <p:nvSpPr>
          <p:cNvPr id="30" name="Rechteck 29">
            <a:extLst>
              <a:ext uri="{FF2B5EF4-FFF2-40B4-BE49-F238E27FC236}">
                <a16:creationId xmlns:a16="http://schemas.microsoft.com/office/drawing/2014/main" id="{8F8C940B-F54C-4643-D4F0-D4CE87C57E17}"/>
              </a:ext>
            </a:extLst>
          </p:cNvPr>
          <p:cNvSpPr>
            <a:spLocks noChangeAspect="1"/>
          </p:cNvSpPr>
          <p:nvPr/>
        </p:nvSpPr>
        <p:spPr>
          <a:xfrm>
            <a:off x="2340114" y="3184859"/>
            <a:ext cx="126000" cy="126000"/>
          </a:xfrm>
          <a:prstGeom prst="rect">
            <a:avLst/>
          </a:prstGeom>
          <a:solidFill>
            <a:srgbClr val="0336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31" name="Rechteck 30">
            <a:extLst>
              <a:ext uri="{FF2B5EF4-FFF2-40B4-BE49-F238E27FC236}">
                <a16:creationId xmlns:a16="http://schemas.microsoft.com/office/drawing/2014/main" id="{4E2F75A0-159E-5071-2524-7E1D0CE54488}"/>
              </a:ext>
            </a:extLst>
          </p:cNvPr>
          <p:cNvSpPr>
            <a:spLocks noChangeAspect="1"/>
          </p:cNvSpPr>
          <p:nvPr/>
        </p:nvSpPr>
        <p:spPr>
          <a:xfrm>
            <a:off x="2858551" y="2982714"/>
            <a:ext cx="126000" cy="126000"/>
          </a:xfrm>
          <a:prstGeom prst="rect">
            <a:avLst/>
          </a:prstGeom>
          <a:solidFill>
            <a:srgbClr val="4C3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32" name="Rechteck 31">
            <a:extLst>
              <a:ext uri="{FF2B5EF4-FFF2-40B4-BE49-F238E27FC236}">
                <a16:creationId xmlns:a16="http://schemas.microsoft.com/office/drawing/2014/main" id="{3D145923-760C-EAF7-34BC-B03D51826BF2}"/>
              </a:ext>
            </a:extLst>
          </p:cNvPr>
          <p:cNvSpPr>
            <a:spLocks noChangeAspect="1"/>
          </p:cNvSpPr>
          <p:nvPr/>
        </p:nvSpPr>
        <p:spPr>
          <a:xfrm>
            <a:off x="2466114" y="4602467"/>
            <a:ext cx="126000" cy="126000"/>
          </a:xfrm>
          <a:prstGeom prst="rect">
            <a:avLst/>
          </a:prstGeom>
          <a:solidFill>
            <a:srgbClr val="0CB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33" name="Rechteck 32">
            <a:extLst>
              <a:ext uri="{FF2B5EF4-FFF2-40B4-BE49-F238E27FC236}">
                <a16:creationId xmlns:a16="http://schemas.microsoft.com/office/drawing/2014/main" id="{6155B256-16D1-64EE-14E1-6C1E9F224E35}"/>
              </a:ext>
            </a:extLst>
          </p:cNvPr>
          <p:cNvSpPr>
            <a:spLocks noChangeAspect="1"/>
          </p:cNvSpPr>
          <p:nvPr/>
        </p:nvSpPr>
        <p:spPr>
          <a:xfrm>
            <a:off x="2004417" y="4142601"/>
            <a:ext cx="126000" cy="126000"/>
          </a:xfrm>
          <a:prstGeom prst="rect">
            <a:avLst/>
          </a:prstGeom>
          <a:solidFill>
            <a:srgbClr val="7BFB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34" name="Rechteck 33">
            <a:extLst>
              <a:ext uri="{FF2B5EF4-FFF2-40B4-BE49-F238E27FC236}">
                <a16:creationId xmlns:a16="http://schemas.microsoft.com/office/drawing/2014/main" id="{176E4228-4A03-0C73-A7FB-BE55A0F572C6}"/>
              </a:ext>
            </a:extLst>
          </p:cNvPr>
          <p:cNvSpPr>
            <a:spLocks noChangeAspect="1"/>
          </p:cNvSpPr>
          <p:nvPr/>
        </p:nvSpPr>
        <p:spPr>
          <a:xfrm>
            <a:off x="1982471" y="3524699"/>
            <a:ext cx="126000" cy="126000"/>
          </a:xfrm>
          <a:prstGeom prst="rect">
            <a:avLst/>
          </a:prstGeom>
          <a:solidFill>
            <a:srgbClr val="00D4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35" name="Rechteck 34">
            <a:extLst>
              <a:ext uri="{FF2B5EF4-FFF2-40B4-BE49-F238E27FC236}">
                <a16:creationId xmlns:a16="http://schemas.microsoft.com/office/drawing/2014/main" id="{B77E7A75-F8DA-2A3F-3DDC-21B6FA32870C}"/>
              </a:ext>
            </a:extLst>
          </p:cNvPr>
          <p:cNvSpPr>
            <a:spLocks noChangeAspect="1"/>
          </p:cNvSpPr>
          <p:nvPr/>
        </p:nvSpPr>
        <p:spPr>
          <a:xfrm>
            <a:off x="2034415" y="3152748"/>
            <a:ext cx="126000" cy="126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36" name="Rechteck 35">
            <a:extLst>
              <a:ext uri="{FF2B5EF4-FFF2-40B4-BE49-F238E27FC236}">
                <a16:creationId xmlns:a16="http://schemas.microsoft.com/office/drawing/2014/main" id="{2E4D4610-6C0A-06EF-4238-DAA73C9A615F}"/>
              </a:ext>
            </a:extLst>
          </p:cNvPr>
          <p:cNvSpPr>
            <a:spLocks noChangeAspect="1"/>
          </p:cNvSpPr>
          <p:nvPr/>
        </p:nvSpPr>
        <p:spPr>
          <a:xfrm>
            <a:off x="2533177" y="2875636"/>
            <a:ext cx="126000" cy="126000"/>
          </a:xfrm>
          <a:prstGeom prst="rect">
            <a:avLst/>
          </a:prstGeom>
          <a:solidFill>
            <a:srgbClr val="7BFB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37" name="Rechteck 36">
            <a:extLst>
              <a:ext uri="{FF2B5EF4-FFF2-40B4-BE49-F238E27FC236}">
                <a16:creationId xmlns:a16="http://schemas.microsoft.com/office/drawing/2014/main" id="{08D2D36E-149E-FB8F-0BE4-E9CA2684F391}"/>
              </a:ext>
            </a:extLst>
          </p:cNvPr>
          <p:cNvSpPr>
            <a:spLocks noChangeAspect="1"/>
          </p:cNvSpPr>
          <p:nvPr/>
        </p:nvSpPr>
        <p:spPr>
          <a:xfrm>
            <a:off x="2207803" y="2828653"/>
            <a:ext cx="126000" cy="126000"/>
          </a:xfrm>
          <a:prstGeom prst="rect">
            <a:avLst/>
          </a:prstGeom>
          <a:solidFill>
            <a:srgbClr val="0336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38" name="Rechteck 37">
            <a:extLst>
              <a:ext uri="{FF2B5EF4-FFF2-40B4-BE49-F238E27FC236}">
                <a16:creationId xmlns:a16="http://schemas.microsoft.com/office/drawing/2014/main" id="{F80373B4-B751-9346-DB4B-CDBD84EC9AFE}"/>
              </a:ext>
            </a:extLst>
          </p:cNvPr>
          <p:cNvSpPr>
            <a:spLocks noChangeAspect="1"/>
          </p:cNvSpPr>
          <p:nvPr/>
        </p:nvSpPr>
        <p:spPr>
          <a:xfrm>
            <a:off x="3212539" y="3159230"/>
            <a:ext cx="126000" cy="126000"/>
          </a:xfrm>
          <a:prstGeom prst="rect">
            <a:avLst/>
          </a:prstGeom>
          <a:solidFill>
            <a:srgbClr val="0CB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39" name="Rechteck 38">
            <a:extLst>
              <a:ext uri="{FF2B5EF4-FFF2-40B4-BE49-F238E27FC236}">
                <a16:creationId xmlns:a16="http://schemas.microsoft.com/office/drawing/2014/main" id="{B71D3A62-27D9-63BF-7ACF-58676B20E3F7}"/>
              </a:ext>
            </a:extLst>
          </p:cNvPr>
          <p:cNvSpPr>
            <a:spLocks noChangeAspect="1"/>
          </p:cNvSpPr>
          <p:nvPr/>
        </p:nvSpPr>
        <p:spPr>
          <a:xfrm>
            <a:off x="3483575" y="3222230"/>
            <a:ext cx="126000" cy="126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40" name="Rechteck 39">
            <a:extLst>
              <a:ext uri="{FF2B5EF4-FFF2-40B4-BE49-F238E27FC236}">
                <a16:creationId xmlns:a16="http://schemas.microsoft.com/office/drawing/2014/main" id="{1C91725F-08AA-4F26-4B04-0E4630AAE2E0}"/>
              </a:ext>
            </a:extLst>
          </p:cNvPr>
          <p:cNvSpPr>
            <a:spLocks noChangeAspect="1"/>
          </p:cNvSpPr>
          <p:nvPr/>
        </p:nvSpPr>
        <p:spPr>
          <a:xfrm>
            <a:off x="1951802" y="3833650"/>
            <a:ext cx="126000" cy="126000"/>
          </a:xfrm>
          <a:prstGeom prst="rect">
            <a:avLst/>
          </a:prstGeom>
          <a:solidFill>
            <a:srgbClr val="7BFB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41" name="Rechteck 40">
            <a:extLst>
              <a:ext uri="{FF2B5EF4-FFF2-40B4-BE49-F238E27FC236}">
                <a16:creationId xmlns:a16="http://schemas.microsoft.com/office/drawing/2014/main" id="{84FF5793-8FC1-0F1F-F8F7-1EC8DF388F24}"/>
              </a:ext>
            </a:extLst>
          </p:cNvPr>
          <p:cNvSpPr>
            <a:spLocks noChangeAspect="1"/>
          </p:cNvSpPr>
          <p:nvPr/>
        </p:nvSpPr>
        <p:spPr>
          <a:xfrm>
            <a:off x="2050186" y="4503099"/>
            <a:ext cx="126000" cy="126000"/>
          </a:xfrm>
          <a:prstGeom prst="rect">
            <a:avLst/>
          </a:prstGeom>
          <a:solidFill>
            <a:srgbClr val="0336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42" name="Rechteck 41">
            <a:extLst>
              <a:ext uri="{FF2B5EF4-FFF2-40B4-BE49-F238E27FC236}">
                <a16:creationId xmlns:a16="http://schemas.microsoft.com/office/drawing/2014/main" id="{C7163C77-D6A4-C92A-26E8-45095F977006}"/>
              </a:ext>
            </a:extLst>
          </p:cNvPr>
          <p:cNvSpPr>
            <a:spLocks noChangeAspect="1"/>
          </p:cNvSpPr>
          <p:nvPr/>
        </p:nvSpPr>
        <p:spPr>
          <a:xfrm>
            <a:off x="3060879" y="2825323"/>
            <a:ext cx="126000" cy="126000"/>
          </a:xfrm>
          <a:prstGeom prst="rect">
            <a:avLst/>
          </a:prstGeom>
          <a:solidFill>
            <a:srgbClr val="0CB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43" name="Rechteck 42">
            <a:extLst>
              <a:ext uri="{FF2B5EF4-FFF2-40B4-BE49-F238E27FC236}">
                <a16:creationId xmlns:a16="http://schemas.microsoft.com/office/drawing/2014/main" id="{75D906FB-814A-A950-689C-E65F2AE5E281}"/>
              </a:ext>
            </a:extLst>
          </p:cNvPr>
          <p:cNvSpPr>
            <a:spLocks noChangeAspect="1"/>
          </p:cNvSpPr>
          <p:nvPr/>
        </p:nvSpPr>
        <p:spPr>
          <a:xfrm>
            <a:off x="2748197" y="2578315"/>
            <a:ext cx="126000" cy="126000"/>
          </a:xfrm>
          <a:prstGeom prst="rect">
            <a:avLst/>
          </a:prstGeom>
          <a:solidFill>
            <a:srgbClr val="7BFB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44" name="Rechteck 43">
            <a:extLst>
              <a:ext uri="{FF2B5EF4-FFF2-40B4-BE49-F238E27FC236}">
                <a16:creationId xmlns:a16="http://schemas.microsoft.com/office/drawing/2014/main" id="{BBBC05D3-B9DF-2C4B-BA6B-93849F974D22}"/>
              </a:ext>
            </a:extLst>
          </p:cNvPr>
          <p:cNvSpPr>
            <a:spLocks noChangeAspect="1"/>
          </p:cNvSpPr>
          <p:nvPr/>
        </p:nvSpPr>
        <p:spPr>
          <a:xfrm>
            <a:off x="2439689" y="2591015"/>
            <a:ext cx="126000" cy="126000"/>
          </a:xfrm>
          <a:prstGeom prst="rect">
            <a:avLst/>
          </a:prstGeom>
          <a:solidFill>
            <a:srgbClr val="4C3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45" name="Rechteck 44">
            <a:extLst>
              <a:ext uri="{FF2B5EF4-FFF2-40B4-BE49-F238E27FC236}">
                <a16:creationId xmlns:a16="http://schemas.microsoft.com/office/drawing/2014/main" id="{6DBAF04F-4113-9E6F-C3B8-8C2A8B26779B}"/>
              </a:ext>
            </a:extLst>
          </p:cNvPr>
          <p:cNvSpPr>
            <a:spLocks noChangeAspect="1"/>
          </p:cNvSpPr>
          <p:nvPr/>
        </p:nvSpPr>
        <p:spPr>
          <a:xfrm>
            <a:off x="3110977" y="4641088"/>
            <a:ext cx="126000" cy="126000"/>
          </a:xfrm>
          <a:prstGeom prst="rect">
            <a:avLst/>
          </a:prstGeom>
          <a:solidFill>
            <a:srgbClr val="00D4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46" name="Rechteck 45">
            <a:extLst>
              <a:ext uri="{FF2B5EF4-FFF2-40B4-BE49-F238E27FC236}">
                <a16:creationId xmlns:a16="http://schemas.microsoft.com/office/drawing/2014/main" id="{1AC3E2FC-479F-714D-C295-8EE87684CD49}"/>
              </a:ext>
            </a:extLst>
          </p:cNvPr>
          <p:cNvSpPr>
            <a:spLocks noChangeAspect="1"/>
          </p:cNvSpPr>
          <p:nvPr/>
        </p:nvSpPr>
        <p:spPr>
          <a:xfrm>
            <a:off x="3695079" y="3461699"/>
            <a:ext cx="126000" cy="126000"/>
          </a:xfrm>
          <a:prstGeom prst="rect">
            <a:avLst/>
          </a:prstGeom>
          <a:solidFill>
            <a:srgbClr val="0CB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47" name="Rechteck 46">
            <a:extLst>
              <a:ext uri="{FF2B5EF4-FFF2-40B4-BE49-F238E27FC236}">
                <a16:creationId xmlns:a16="http://schemas.microsoft.com/office/drawing/2014/main" id="{B27E4904-5351-B16A-D019-ED00AE61293E}"/>
              </a:ext>
            </a:extLst>
          </p:cNvPr>
          <p:cNvSpPr>
            <a:spLocks noChangeAspect="1"/>
          </p:cNvSpPr>
          <p:nvPr/>
        </p:nvSpPr>
        <p:spPr>
          <a:xfrm>
            <a:off x="3386253" y="2857494"/>
            <a:ext cx="126000" cy="126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48" name="Rechteck 47">
            <a:extLst>
              <a:ext uri="{FF2B5EF4-FFF2-40B4-BE49-F238E27FC236}">
                <a16:creationId xmlns:a16="http://schemas.microsoft.com/office/drawing/2014/main" id="{C7D720DA-85D8-570A-5007-92786DDDCC56}"/>
              </a:ext>
            </a:extLst>
          </p:cNvPr>
          <p:cNvSpPr>
            <a:spLocks noChangeAspect="1"/>
          </p:cNvSpPr>
          <p:nvPr/>
        </p:nvSpPr>
        <p:spPr>
          <a:xfrm>
            <a:off x="3157456" y="2559243"/>
            <a:ext cx="126000" cy="126000"/>
          </a:xfrm>
          <a:prstGeom prst="rect">
            <a:avLst/>
          </a:prstGeom>
          <a:solidFill>
            <a:srgbClr val="0CB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49" name="Rechteck 48">
            <a:extLst>
              <a:ext uri="{FF2B5EF4-FFF2-40B4-BE49-F238E27FC236}">
                <a16:creationId xmlns:a16="http://schemas.microsoft.com/office/drawing/2014/main" id="{CC18079F-868B-27DE-372C-909A17AB88D0}"/>
              </a:ext>
            </a:extLst>
          </p:cNvPr>
          <p:cNvSpPr>
            <a:spLocks noChangeAspect="1"/>
          </p:cNvSpPr>
          <p:nvPr/>
        </p:nvSpPr>
        <p:spPr>
          <a:xfrm>
            <a:off x="2063684" y="2549937"/>
            <a:ext cx="126000" cy="126000"/>
          </a:xfrm>
          <a:prstGeom prst="rect">
            <a:avLst/>
          </a:prstGeom>
          <a:solidFill>
            <a:srgbClr val="0336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50" name="Rechteck 49">
            <a:extLst>
              <a:ext uri="{FF2B5EF4-FFF2-40B4-BE49-F238E27FC236}">
                <a16:creationId xmlns:a16="http://schemas.microsoft.com/office/drawing/2014/main" id="{92B4B5E5-22BA-0AEC-79C7-AFD831F3D0B2}"/>
              </a:ext>
            </a:extLst>
          </p:cNvPr>
          <p:cNvSpPr>
            <a:spLocks noChangeAspect="1"/>
          </p:cNvSpPr>
          <p:nvPr/>
        </p:nvSpPr>
        <p:spPr>
          <a:xfrm>
            <a:off x="1733361" y="3654767"/>
            <a:ext cx="126000" cy="126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51" name="Rechteck 50">
            <a:extLst>
              <a:ext uri="{FF2B5EF4-FFF2-40B4-BE49-F238E27FC236}">
                <a16:creationId xmlns:a16="http://schemas.microsoft.com/office/drawing/2014/main" id="{30F49E68-197B-26D4-042C-C70C838A626A}"/>
              </a:ext>
            </a:extLst>
          </p:cNvPr>
          <p:cNvSpPr>
            <a:spLocks noChangeAspect="1"/>
          </p:cNvSpPr>
          <p:nvPr/>
        </p:nvSpPr>
        <p:spPr>
          <a:xfrm>
            <a:off x="1763379" y="3058859"/>
            <a:ext cx="126000" cy="126000"/>
          </a:xfrm>
          <a:prstGeom prst="rect">
            <a:avLst/>
          </a:prstGeom>
          <a:solidFill>
            <a:srgbClr val="7BFB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52" name="Rechteck 51">
            <a:extLst>
              <a:ext uri="{FF2B5EF4-FFF2-40B4-BE49-F238E27FC236}">
                <a16:creationId xmlns:a16="http://schemas.microsoft.com/office/drawing/2014/main" id="{B90A0321-BF30-314D-F836-189E00DF67CC}"/>
              </a:ext>
            </a:extLst>
          </p:cNvPr>
          <p:cNvSpPr>
            <a:spLocks noChangeAspect="1"/>
          </p:cNvSpPr>
          <p:nvPr/>
        </p:nvSpPr>
        <p:spPr>
          <a:xfrm>
            <a:off x="3604977" y="4371366"/>
            <a:ext cx="126000" cy="126000"/>
          </a:xfrm>
          <a:prstGeom prst="rect">
            <a:avLst/>
          </a:prstGeom>
          <a:solidFill>
            <a:srgbClr val="0336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53" name="Rechteck 52">
            <a:extLst>
              <a:ext uri="{FF2B5EF4-FFF2-40B4-BE49-F238E27FC236}">
                <a16:creationId xmlns:a16="http://schemas.microsoft.com/office/drawing/2014/main" id="{C103ADDB-7A0F-7FF9-5251-289347EF8EC3}"/>
              </a:ext>
            </a:extLst>
          </p:cNvPr>
          <p:cNvSpPr>
            <a:spLocks noChangeAspect="1"/>
          </p:cNvSpPr>
          <p:nvPr/>
        </p:nvSpPr>
        <p:spPr>
          <a:xfrm>
            <a:off x="3776175" y="3859637"/>
            <a:ext cx="126000" cy="126000"/>
          </a:xfrm>
          <a:prstGeom prst="rect">
            <a:avLst/>
          </a:prstGeom>
          <a:solidFill>
            <a:srgbClr val="7246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54" name="Rechteck 53">
            <a:extLst>
              <a:ext uri="{FF2B5EF4-FFF2-40B4-BE49-F238E27FC236}">
                <a16:creationId xmlns:a16="http://schemas.microsoft.com/office/drawing/2014/main" id="{20F03EFB-2007-7AAA-76DE-DF2F74D05CDF}"/>
              </a:ext>
            </a:extLst>
          </p:cNvPr>
          <p:cNvSpPr>
            <a:spLocks noChangeAspect="1"/>
          </p:cNvSpPr>
          <p:nvPr/>
        </p:nvSpPr>
        <p:spPr>
          <a:xfrm>
            <a:off x="3711271" y="2957637"/>
            <a:ext cx="126000" cy="126000"/>
          </a:xfrm>
          <a:prstGeom prst="rect">
            <a:avLst/>
          </a:prstGeom>
          <a:solidFill>
            <a:srgbClr val="0CB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55" name="Rechteck 54">
            <a:extLst>
              <a:ext uri="{FF2B5EF4-FFF2-40B4-BE49-F238E27FC236}">
                <a16:creationId xmlns:a16="http://schemas.microsoft.com/office/drawing/2014/main" id="{FFB04481-2814-D190-954B-E3270E6DDA07}"/>
              </a:ext>
            </a:extLst>
          </p:cNvPr>
          <p:cNvSpPr>
            <a:spLocks noChangeAspect="1"/>
          </p:cNvSpPr>
          <p:nvPr/>
        </p:nvSpPr>
        <p:spPr>
          <a:xfrm>
            <a:off x="3566715" y="2587282"/>
            <a:ext cx="126000" cy="126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56" name="Rechteck 55">
            <a:extLst>
              <a:ext uri="{FF2B5EF4-FFF2-40B4-BE49-F238E27FC236}">
                <a16:creationId xmlns:a16="http://schemas.microsoft.com/office/drawing/2014/main" id="{42BC59F5-84A7-E63A-FE42-10F856CF012F}"/>
              </a:ext>
            </a:extLst>
          </p:cNvPr>
          <p:cNvSpPr>
            <a:spLocks noChangeAspect="1"/>
          </p:cNvSpPr>
          <p:nvPr/>
        </p:nvSpPr>
        <p:spPr>
          <a:xfrm>
            <a:off x="2927181" y="2242302"/>
            <a:ext cx="126000" cy="126000"/>
          </a:xfrm>
          <a:prstGeom prst="rect">
            <a:avLst/>
          </a:prstGeom>
          <a:solidFill>
            <a:srgbClr val="0CB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57" name="Rechteck 56">
            <a:extLst>
              <a:ext uri="{FF2B5EF4-FFF2-40B4-BE49-F238E27FC236}">
                <a16:creationId xmlns:a16="http://schemas.microsoft.com/office/drawing/2014/main" id="{365451C5-DC3D-B7B0-AE20-21EEAA03E264}"/>
              </a:ext>
            </a:extLst>
          </p:cNvPr>
          <p:cNvSpPr>
            <a:spLocks noChangeAspect="1"/>
          </p:cNvSpPr>
          <p:nvPr/>
        </p:nvSpPr>
        <p:spPr>
          <a:xfrm>
            <a:off x="2537302" y="2312616"/>
            <a:ext cx="126000" cy="126000"/>
          </a:xfrm>
          <a:prstGeom prst="rect">
            <a:avLst/>
          </a:prstGeom>
          <a:solidFill>
            <a:srgbClr val="7BFB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58" name="Rechteck 57">
            <a:extLst>
              <a:ext uri="{FF2B5EF4-FFF2-40B4-BE49-F238E27FC236}">
                <a16:creationId xmlns:a16="http://schemas.microsoft.com/office/drawing/2014/main" id="{7473658D-A575-8260-0C89-6B88F3180A7B}"/>
              </a:ext>
            </a:extLst>
          </p:cNvPr>
          <p:cNvSpPr>
            <a:spLocks noChangeAspect="1"/>
          </p:cNvSpPr>
          <p:nvPr/>
        </p:nvSpPr>
        <p:spPr>
          <a:xfrm>
            <a:off x="3409456" y="2245078"/>
            <a:ext cx="126000" cy="126000"/>
          </a:xfrm>
          <a:prstGeom prst="rect">
            <a:avLst/>
          </a:prstGeom>
          <a:solidFill>
            <a:srgbClr val="4C3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59" name="Rechteck 58">
            <a:extLst>
              <a:ext uri="{FF2B5EF4-FFF2-40B4-BE49-F238E27FC236}">
                <a16:creationId xmlns:a16="http://schemas.microsoft.com/office/drawing/2014/main" id="{EA393A33-2AC1-4F35-2BD2-E1B9B4AE54EB}"/>
              </a:ext>
            </a:extLst>
          </p:cNvPr>
          <p:cNvSpPr>
            <a:spLocks noChangeAspect="1"/>
          </p:cNvSpPr>
          <p:nvPr/>
        </p:nvSpPr>
        <p:spPr>
          <a:xfrm>
            <a:off x="3929656" y="3310859"/>
            <a:ext cx="126000" cy="126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60" name="Rechteck 59">
            <a:extLst>
              <a:ext uri="{FF2B5EF4-FFF2-40B4-BE49-F238E27FC236}">
                <a16:creationId xmlns:a16="http://schemas.microsoft.com/office/drawing/2014/main" id="{A0C0D00A-1192-8A02-0FE8-34AC35F02851}"/>
              </a:ext>
            </a:extLst>
          </p:cNvPr>
          <p:cNvSpPr>
            <a:spLocks noChangeAspect="1"/>
          </p:cNvSpPr>
          <p:nvPr/>
        </p:nvSpPr>
        <p:spPr>
          <a:xfrm>
            <a:off x="2178711" y="2216490"/>
            <a:ext cx="126000" cy="126000"/>
          </a:xfrm>
          <a:prstGeom prst="rect">
            <a:avLst/>
          </a:prstGeom>
          <a:solidFill>
            <a:srgbClr val="4C3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61" name="Rechteck 60">
            <a:extLst>
              <a:ext uri="{FF2B5EF4-FFF2-40B4-BE49-F238E27FC236}">
                <a16:creationId xmlns:a16="http://schemas.microsoft.com/office/drawing/2014/main" id="{D8078520-8D36-4433-4DB4-85008E7E381B}"/>
              </a:ext>
            </a:extLst>
          </p:cNvPr>
          <p:cNvSpPr>
            <a:spLocks noChangeAspect="1"/>
          </p:cNvSpPr>
          <p:nvPr/>
        </p:nvSpPr>
        <p:spPr>
          <a:xfrm>
            <a:off x="2666952" y="1894418"/>
            <a:ext cx="126000" cy="126000"/>
          </a:xfrm>
          <a:prstGeom prst="rect">
            <a:avLst/>
          </a:prstGeom>
          <a:solidFill>
            <a:srgbClr val="0CB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62" name="Rechteck 61">
            <a:extLst>
              <a:ext uri="{FF2B5EF4-FFF2-40B4-BE49-F238E27FC236}">
                <a16:creationId xmlns:a16="http://schemas.microsoft.com/office/drawing/2014/main" id="{9A8E36AB-86F8-1BF8-28DC-C2C6A111E5EC}"/>
              </a:ext>
            </a:extLst>
          </p:cNvPr>
          <p:cNvSpPr>
            <a:spLocks noChangeAspect="1"/>
          </p:cNvSpPr>
          <p:nvPr/>
        </p:nvSpPr>
        <p:spPr>
          <a:xfrm>
            <a:off x="3964852" y="2749862"/>
            <a:ext cx="126000" cy="126000"/>
          </a:xfrm>
          <a:prstGeom prst="rect">
            <a:avLst/>
          </a:prstGeom>
          <a:solidFill>
            <a:srgbClr val="0CB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63" name="Rechteck 62">
            <a:extLst>
              <a:ext uri="{FF2B5EF4-FFF2-40B4-BE49-F238E27FC236}">
                <a16:creationId xmlns:a16="http://schemas.microsoft.com/office/drawing/2014/main" id="{2D3B13D0-38A8-C514-6EA3-44F79142702C}"/>
              </a:ext>
            </a:extLst>
          </p:cNvPr>
          <p:cNvSpPr>
            <a:spLocks noChangeAspect="1"/>
          </p:cNvSpPr>
          <p:nvPr/>
        </p:nvSpPr>
        <p:spPr>
          <a:xfrm>
            <a:off x="3839175" y="2341707"/>
            <a:ext cx="126000" cy="126000"/>
          </a:xfrm>
          <a:prstGeom prst="rect">
            <a:avLst/>
          </a:prstGeom>
          <a:solidFill>
            <a:srgbClr val="0CB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64" name="Rechteck 63">
            <a:extLst>
              <a:ext uri="{FF2B5EF4-FFF2-40B4-BE49-F238E27FC236}">
                <a16:creationId xmlns:a16="http://schemas.microsoft.com/office/drawing/2014/main" id="{4FBF68C9-BE45-432E-EA5D-2911A3ADBFD7}"/>
              </a:ext>
            </a:extLst>
          </p:cNvPr>
          <p:cNvSpPr>
            <a:spLocks noChangeAspect="1"/>
          </p:cNvSpPr>
          <p:nvPr/>
        </p:nvSpPr>
        <p:spPr>
          <a:xfrm>
            <a:off x="1697500" y="4090966"/>
            <a:ext cx="126000" cy="126000"/>
          </a:xfrm>
          <a:prstGeom prst="rect">
            <a:avLst/>
          </a:prstGeom>
          <a:solidFill>
            <a:srgbClr val="0CB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65" name="Rechteck 64">
            <a:extLst>
              <a:ext uri="{FF2B5EF4-FFF2-40B4-BE49-F238E27FC236}">
                <a16:creationId xmlns:a16="http://schemas.microsoft.com/office/drawing/2014/main" id="{AAB7FA67-3606-2C2D-A7F3-DC2B9665DCC7}"/>
              </a:ext>
            </a:extLst>
          </p:cNvPr>
          <p:cNvSpPr>
            <a:spLocks noChangeAspect="1"/>
          </p:cNvSpPr>
          <p:nvPr/>
        </p:nvSpPr>
        <p:spPr>
          <a:xfrm>
            <a:off x="1889379" y="2794494"/>
            <a:ext cx="126000" cy="126000"/>
          </a:xfrm>
          <a:prstGeom prst="rect">
            <a:avLst/>
          </a:prstGeom>
          <a:solidFill>
            <a:srgbClr val="7BFB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66" name="Rechteck 65">
            <a:extLst>
              <a:ext uri="{FF2B5EF4-FFF2-40B4-BE49-F238E27FC236}">
                <a16:creationId xmlns:a16="http://schemas.microsoft.com/office/drawing/2014/main" id="{A08907DD-C80D-12F8-80A5-2FDDEFBDE226}"/>
              </a:ext>
            </a:extLst>
          </p:cNvPr>
          <p:cNvSpPr>
            <a:spLocks noChangeAspect="1"/>
          </p:cNvSpPr>
          <p:nvPr/>
        </p:nvSpPr>
        <p:spPr>
          <a:xfrm>
            <a:off x="3184454" y="2039221"/>
            <a:ext cx="126000" cy="126000"/>
          </a:xfrm>
          <a:prstGeom prst="rect">
            <a:avLst/>
          </a:prstGeom>
          <a:solidFill>
            <a:srgbClr val="0336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67" name="Rechteck 66">
            <a:extLst>
              <a:ext uri="{FF2B5EF4-FFF2-40B4-BE49-F238E27FC236}">
                <a16:creationId xmlns:a16="http://schemas.microsoft.com/office/drawing/2014/main" id="{12E3FFCA-80EA-D34E-DA48-5DE73AC528F5}"/>
              </a:ext>
            </a:extLst>
          </p:cNvPr>
          <p:cNvSpPr>
            <a:spLocks noChangeAspect="1"/>
          </p:cNvSpPr>
          <p:nvPr/>
        </p:nvSpPr>
        <p:spPr>
          <a:xfrm>
            <a:off x="2434129" y="2071981"/>
            <a:ext cx="126000" cy="126000"/>
          </a:xfrm>
          <a:prstGeom prst="rect">
            <a:avLst/>
          </a:prstGeom>
          <a:solidFill>
            <a:srgbClr val="0CB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68" name="Rechteck 67">
            <a:extLst>
              <a:ext uri="{FF2B5EF4-FFF2-40B4-BE49-F238E27FC236}">
                <a16:creationId xmlns:a16="http://schemas.microsoft.com/office/drawing/2014/main" id="{D50278D5-D1C7-6F80-C079-993B35B00ADE}"/>
              </a:ext>
            </a:extLst>
          </p:cNvPr>
          <p:cNvSpPr>
            <a:spLocks noChangeAspect="1"/>
          </p:cNvSpPr>
          <p:nvPr/>
        </p:nvSpPr>
        <p:spPr>
          <a:xfrm>
            <a:off x="3585271" y="2016103"/>
            <a:ext cx="126000" cy="126000"/>
          </a:xfrm>
          <a:prstGeom prst="rect">
            <a:avLst/>
          </a:prstGeom>
          <a:solidFill>
            <a:srgbClr val="4C3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69" name="Rechteck 68">
            <a:extLst>
              <a:ext uri="{FF2B5EF4-FFF2-40B4-BE49-F238E27FC236}">
                <a16:creationId xmlns:a16="http://schemas.microsoft.com/office/drawing/2014/main" id="{D6AD581E-7911-CCD8-F269-93C749757FD0}"/>
              </a:ext>
            </a:extLst>
          </p:cNvPr>
          <p:cNvSpPr>
            <a:spLocks noChangeAspect="1"/>
          </p:cNvSpPr>
          <p:nvPr/>
        </p:nvSpPr>
        <p:spPr>
          <a:xfrm>
            <a:off x="3964852" y="2044646"/>
            <a:ext cx="126000" cy="126000"/>
          </a:xfrm>
          <a:prstGeom prst="rect">
            <a:avLst/>
          </a:prstGeom>
          <a:solidFill>
            <a:srgbClr val="0CB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70" name="Rechteck 69">
            <a:extLst>
              <a:ext uri="{FF2B5EF4-FFF2-40B4-BE49-F238E27FC236}">
                <a16:creationId xmlns:a16="http://schemas.microsoft.com/office/drawing/2014/main" id="{57E28C85-C510-6A58-0C56-E70E75C3D815}"/>
              </a:ext>
            </a:extLst>
          </p:cNvPr>
          <p:cNvSpPr>
            <a:spLocks noChangeAspect="1"/>
          </p:cNvSpPr>
          <p:nvPr/>
        </p:nvSpPr>
        <p:spPr>
          <a:xfrm>
            <a:off x="1868798" y="2066939"/>
            <a:ext cx="126000" cy="126000"/>
          </a:xfrm>
          <a:prstGeom prst="rect">
            <a:avLst/>
          </a:prstGeom>
          <a:solidFill>
            <a:srgbClr val="0CB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71" name="Rechteck 70">
            <a:extLst>
              <a:ext uri="{FF2B5EF4-FFF2-40B4-BE49-F238E27FC236}">
                <a16:creationId xmlns:a16="http://schemas.microsoft.com/office/drawing/2014/main" id="{61928F64-5125-DFE1-4E7F-D3F8C12FB354}"/>
              </a:ext>
            </a:extLst>
          </p:cNvPr>
          <p:cNvSpPr>
            <a:spLocks noChangeAspect="1"/>
          </p:cNvSpPr>
          <p:nvPr/>
        </p:nvSpPr>
        <p:spPr>
          <a:xfrm>
            <a:off x="1733055" y="2440138"/>
            <a:ext cx="126000" cy="126000"/>
          </a:xfrm>
          <a:prstGeom prst="rect">
            <a:avLst/>
          </a:prstGeom>
          <a:solidFill>
            <a:srgbClr val="0336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72" name="Rechteck 71">
            <a:extLst>
              <a:ext uri="{FF2B5EF4-FFF2-40B4-BE49-F238E27FC236}">
                <a16:creationId xmlns:a16="http://schemas.microsoft.com/office/drawing/2014/main" id="{CAAE1DC3-E6D1-FA70-4FB3-540FC750160A}"/>
              </a:ext>
            </a:extLst>
          </p:cNvPr>
          <p:cNvSpPr>
            <a:spLocks noChangeAspect="1"/>
          </p:cNvSpPr>
          <p:nvPr/>
        </p:nvSpPr>
        <p:spPr>
          <a:xfrm>
            <a:off x="1650000" y="4474641"/>
            <a:ext cx="126000" cy="126000"/>
          </a:xfrm>
          <a:prstGeom prst="rect">
            <a:avLst/>
          </a:prstGeom>
          <a:solidFill>
            <a:srgbClr val="7BFB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73" name="Rechteck 72">
            <a:extLst>
              <a:ext uri="{FF2B5EF4-FFF2-40B4-BE49-F238E27FC236}">
                <a16:creationId xmlns:a16="http://schemas.microsoft.com/office/drawing/2014/main" id="{8B7635F8-00F9-AAD7-8B8D-36FEBE4246AF}"/>
              </a:ext>
            </a:extLst>
          </p:cNvPr>
          <p:cNvSpPr>
            <a:spLocks noChangeAspect="1"/>
          </p:cNvSpPr>
          <p:nvPr/>
        </p:nvSpPr>
        <p:spPr>
          <a:xfrm>
            <a:off x="2804610" y="4714978"/>
            <a:ext cx="126000" cy="126000"/>
          </a:xfrm>
          <a:prstGeom prst="rect">
            <a:avLst/>
          </a:prstGeom>
          <a:solidFill>
            <a:srgbClr val="0CB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74" name="Rechteck 73">
            <a:extLst>
              <a:ext uri="{FF2B5EF4-FFF2-40B4-BE49-F238E27FC236}">
                <a16:creationId xmlns:a16="http://schemas.microsoft.com/office/drawing/2014/main" id="{B3556B28-89D4-4D8C-B4B7-827CCE19F4E7}"/>
              </a:ext>
            </a:extLst>
          </p:cNvPr>
          <p:cNvSpPr>
            <a:spLocks noChangeAspect="1"/>
          </p:cNvSpPr>
          <p:nvPr/>
        </p:nvSpPr>
        <p:spPr>
          <a:xfrm>
            <a:off x="3566715" y="4697901"/>
            <a:ext cx="126000" cy="126000"/>
          </a:xfrm>
          <a:prstGeom prst="rect">
            <a:avLst/>
          </a:prstGeom>
          <a:solidFill>
            <a:srgbClr val="0336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75" name="Rechteck 74">
            <a:extLst>
              <a:ext uri="{FF2B5EF4-FFF2-40B4-BE49-F238E27FC236}">
                <a16:creationId xmlns:a16="http://schemas.microsoft.com/office/drawing/2014/main" id="{8B364119-D39B-E27A-EED2-2BD0D6F320F8}"/>
              </a:ext>
            </a:extLst>
          </p:cNvPr>
          <p:cNvSpPr>
            <a:spLocks noChangeAspect="1"/>
          </p:cNvSpPr>
          <p:nvPr/>
        </p:nvSpPr>
        <p:spPr>
          <a:xfrm>
            <a:off x="1619749" y="3379534"/>
            <a:ext cx="126000" cy="126000"/>
          </a:xfrm>
          <a:prstGeom prst="rect">
            <a:avLst/>
          </a:prstGeom>
          <a:solidFill>
            <a:srgbClr val="7246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76" name="Rechteck 75">
            <a:extLst>
              <a:ext uri="{FF2B5EF4-FFF2-40B4-BE49-F238E27FC236}">
                <a16:creationId xmlns:a16="http://schemas.microsoft.com/office/drawing/2014/main" id="{20B5895C-2F1C-2B48-18E6-526267D2439D}"/>
              </a:ext>
            </a:extLst>
          </p:cNvPr>
          <p:cNvSpPr>
            <a:spLocks noChangeAspect="1"/>
          </p:cNvSpPr>
          <p:nvPr/>
        </p:nvSpPr>
        <p:spPr>
          <a:xfrm>
            <a:off x="2165790" y="1883043"/>
            <a:ext cx="126000" cy="126000"/>
          </a:xfrm>
          <a:prstGeom prst="rect">
            <a:avLst/>
          </a:prstGeom>
          <a:solidFill>
            <a:srgbClr val="0336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77" name="Rechteck 76">
            <a:extLst>
              <a:ext uri="{FF2B5EF4-FFF2-40B4-BE49-F238E27FC236}">
                <a16:creationId xmlns:a16="http://schemas.microsoft.com/office/drawing/2014/main" id="{7F9D72E2-E9FB-1F99-B6A9-1F4E7FD8C2BA}"/>
              </a:ext>
            </a:extLst>
          </p:cNvPr>
          <p:cNvSpPr>
            <a:spLocks noChangeAspect="1"/>
          </p:cNvSpPr>
          <p:nvPr/>
        </p:nvSpPr>
        <p:spPr>
          <a:xfrm>
            <a:off x="3075620" y="1742739"/>
            <a:ext cx="126000" cy="126000"/>
          </a:xfrm>
          <a:prstGeom prst="rect">
            <a:avLst/>
          </a:prstGeom>
          <a:solidFill>
            <a:srgbClr val="0336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78" name="Rechteck 77">
            <a:extLst>
              <a:ext uri="{FF2B5EF4-FFF2-40B4-BE49-F238E27FC236}">
                <a16:creationId xmlns:a16="http://schemas.microsoft.com/office/drawing/2014/main" id="{0DE7C5AD-8D23-7038-C011-3C3CFE587F64}"/>
              </a:ext>
            </a:extLst>
          </p:cNvPr>
          <p:cNvSpPr>
            <a:spLocks noChangeAspect="1"/>
          </p:cNvSpPr>
          <p:nvPr/>
        </p:nvSpPr>
        <p:spPr>
          <a:xfrm>
            <a:off x="2187689" y="4786279"/>
            <a:ext cx="126000" cy="126000"/>
          </a:xfrm>
          <a:prstGeom prst="rect">
            <a:avLst/>
          </a:prstGeom>
          <a:solidFill>
            <a:srgbClr val="4C3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79" name="Textfeld 78">
            <a:extLst>
              <a:ext uri="{FF2B5EF4-FFF2-40B4-BE49-F238E27FC236}">
                <a16:creationId xmlns:a16="http://schemas.microsoft.com/office/drawing/2014/main" id="{FA1BD3B3-A9AC-29BF-9298-512CFDA1F7C0}"/>
              </a:ext>
            </a:extLst>
          </p:cNvPr>
          <p:cNvSpPr txBox="1"/>
          <p:nvPr/>
        </p:nvSpPr>
        <p:spPr>
          <a:xfrm>
            <a:off x="9322593" y="1418907"/>
            <a:ext cx="2852473" cy="646331"/>
          </a:xfrm>
          <a:prstGeom prst="rect">
            <a:avLst/>
          </a:prstGeom>
          <a:noFill/>
        </p:spPr>
        <p:txBody>
          <a:bodyPr wrap="square" rtlCol="0">
            <a:spAutoFit/>
          </a:bodyPr>
          <a:lstStyle/>
          <a:p>
            <a:r>
              <a:rPr lang="de-AT" sz="3600" dirty="0">
                <a:solidFill>
                  <a:srgbClr val="0070C0"/>
                </a:solidFill>
              </a:rPr>
              <a:t>Birnen-Form</a:t>
            </a:r>
          </a:p>
        </p:txBody>
      </p:sp>
      <p:sp>
        <p:nvSpPr>
          <p:cNvPr id="80" name="Textfeld 79">
            <a:extLst>
              <a:ext uri="{FF2B5EF4-FFF2-40B4-BE49-F238E27FC236}">
                <a16:creationId xmlns:a16="http://schemas.microsoft.com/office/drawing/2014/main" id="{3924DEFA-7BDF-1686-7C6E-CF6977C14854}"/>
              </a:ext>
            </a:extLst>
          </p:cNvPr>
          <p:cNvSpPr txBox="1"/>
          <p:nvPr/>
        </p:nvSpPr>
        <p:spPr>
          <a:xfrm>
            <a:off x="699033" y="5456806"/>
            <a:ext cx="4648562" cy="646331"/>
          </a:xfrm>
          <a:prstGeom prst="rect">
            <a:avLst/>
          </a:prstGeom>
          <a:noFill/>
        </p:spPr>
        <p:txBody>
          <a:bodyPr wrap="square" rtlCol="0">
            <a:spAutoFit/>
          </a:bodyPr>
          <a:lstStyle/>
          <a:p>
            <a:r>
              <a:rPr lang="de-AT" sz="3600" b="1" dirty="0"/>
              <a:t>keine</a:t>
            </a:r>
            <a:r>
              <a:rPr lang="de-AT" sz="3600" dirty="0"/>
              <a:t> </a:t>
            </a:r>
            <a:r>
              <a:rPr lang="de-AT" sz="3600" dirty="0">
                <a:solidFill>
                  <a:srgbClr val="0070C0"/>
                </a:solidFill>
              </a:rPr>
              <a:t>Birnen-Form</a:t>
            </a:r>
          </a:p>
        </p:txBody>
      </p:sp>
      <p:sp>
        <p:nvSpPr>
          <p:cNvPr id="81" name="Rechteck 80">
            <a:extLst>
              <a:ext uri="{FF2B5EF4-FFF2-40B4-BE49-F238E27FC236}">
                <a16:creationId xmlns:a16="http://schemas.microsoft.com/office/drawing/2014/main" id="{B634D507-CCC5-8B04-121B-7DBB33C2C139}"/>
              </a:ext>
            </a:extLst>
          </p:cNvPr>
          <p:cNvSpPr>
            <a:spLocks noChangeAspect="1"/>
          </p:cNvSpPr>
          <p:nvPr/>
        </p:nvSpPr>
        <p:spPr>
          <a:xfrm>
            <a:off x="1536658" y="2153490"/>
            <a:ext cx="126000" cy="126000"/>
          </a:xfrm>
          <a:prstGeom prst="rect">
            <a:avLst/>
          </a:prstGeom>
          <a:solidFill>
            <a:srgbClr val="0CB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82" name="Rechteck 81">
            <a:extLst>
              <a:ext uri="{FF2B5EF4-FFF2-40B4-BE49-F238E27FC236}">
                <a16:creationId xmlns:a16="http://schemas.microsoft.com/office/drawing/2014/main" id="{0E0A3BA3-E715-9AC1-F2E5-C9EFA214645D}"/>
              </a:ext>
            </a:extLst>
          </p:cNvPr>
          <p:cNvSpPr>
            <a:spLocks noChangeAspect="1"/>
          </p:cNvSpPr>
          <p:nvPr/>
        </p:nvSpPr>
        <p:spPr>
          <a:xfrm>
            <a:off x="1469553" y="2849750"/>
            <a:ext cx="126000" cy="126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83" name="Rechteck 82">
            <a:extLst>
              <a:ext uri="{FF2B5EF4-FFF2-40B4-BE49-F238E27FC236}">
                <a16:creationId xmlns:a16="http://schemas.microsoft.com/office/drawing/2014/main" id="{B5D47909-B2D2-4A91-545F-C4FA03DE92D0}"/>
              </a:ext>
            </a:extLst>
          </p:cNvPr>
          <p:cNvSpPr>
            <a:spLocks noChangeAspect="1"/>
          </p:cNvSpPr>
          <p:nvPr/>
        </p:nvSpPr>
        <p:spPr>
          <a:xfrm>
            <a:off x="1360095" y="3206519"/>
            <a:ext cx="126000" cy="126000"/>
          </a:xfrm>
          <a:prstGeom prst="rect">
            <a:avLst/>
          </a:prstGeom>
          <a:solidFill>
            <a:srgbClr val="4C3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84" name="Rechteck 83">
            <a:extLst>
              <a:ext uri="{FF2B5EF4-FFF2-40B4-BE49-F238E27FC236}">
                <a16:creationId xmlns:a16="http://schemas.microsoft.com/office/drawing/2014/main" id="{15C5F98D-6D3C-5121-256A-1E991757F681}"/>
              </a:ext>
            </a:extLst>
          </p:cNvPr>
          <p:cNvSpPr>
            <a:spLocks noChangeAspect="1"/>
          </p:cNvSpPr>
          <p:nvPr/>
        </p:nvSpPr>
        <p:spPr>
          <a:xfrm>
            <a:off x="1440431" y="3754321"/>
            <a:ext cx="126000" cy="126000"/>
          </a:xfrm>
          <a:prstGeom prst="rect">
            <a:avLst/>
          </a:prstGeom>
          <a:solidFill>
            <a:srgbClr val="7246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85" name="Rechteck 84">
            <a:extLst>
              <a:ext uri="{FF2B5EF4-FFF2-40B4-BE49-F238E27FC236}">
                <a16:creationId xmlns:a16="http://schemas.microsoft.com/office/drawing/2014/main" id="{8D2CC7AF-A915-05EA-05F7-8A8826BBC85E}"/>
              </a:ext>
            </a:extLst>
          </p:cNvPr>
          <p:cNvSpPr>
            <a:spLocks noChangeAspect="1"/>
          </p:cNvSpPr>
          <p:nvPr/>
        </p:nvSpPr>
        <p:spPr>
          <a:xfrm>
            <a:off x="2499349" y="1620383"/>
            <a:ext cx="126000" cy="126000"/>
          </a:xfrm>
          <a:prstGeom prst="rect">
            <a:avLst/>
          </a:prstGeom>
          <a:solidFill>
            <a:srgbClr val="7246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86" name="Rechteck 85">
            <a:extLst>
              <a:ext uri="{FF2B5EF4-FFF2-40B4-BE49-F238E27FC236}">
                <a16:creationId xmlns:a16="http://schemas.microsoft.com/office/drawing/2014/main" id="{2419A863-F846-6BAE-5C6A-7EFC8AEC0EC6}"/>
              </a:ext>
            </a:extLst>
          </p:cNvPr>
          <p:cNvSpPr>
            <a:spLocks noChangeAspect="1"/>
          </p:cNvSpPr>
          <p:nvPr/>
        </p:nvSpPr>
        <p:spPr>
          <a:xfrm>
            <a:off x="3604977" y="1679749"/>
            <a:ext cx="126000" cy="126000"/>
          </a:xfrm>
          <a:prstGeom prst="rect">
            <a:avLst/>
          </a:prstGeom>
          <a:solidFill>
            <a:srgbClr val="7246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87" name="Rechteck 86">
            <a:extLst>
              <a:ext uri="{FF2B5EF4-FFF2-40B4-BE49-F238E27FC236}">
                <a16:creationId xmlns:a16="http://schemas.microsoft.com/office/drawing/2014/main" id="{3CE436F9-498A-ECE3-B444-B1831C6F7BE9}"/>
              </a:ext>
            </a:extLst>
          </p:cNvPr>
          <p:cNvSpPr>
            <a:spLocks noChangeAspect="1"/>
          </p:cNvSpPr>
          <p:nvPr/>
        </p:nvSpPr>
        <p:spPr>
          <a:xfrm>
            <a:off x="1780735" y="4726900"/>
            <a:ext cx="126000" cy="126000"/>
          </a:xfrm>
          <a:prstGeom prst="rect">
            <a:avLst/>
          </a:prstGeom>
          <a:solidFill>
            <a:srgbClr val="0336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88" name="Rechteck 87">
            <a:extLst>
              <a:ext uri="{FF2B5EF4-FFF2-40B4-BE49-F238E27FC236}">
                <a16:creationId xmlns:a16="http://schemas.microsoft.com/office/drawing/2014/main" id="{850C8EFC-4827-2824-4DAB-6FCDA27399EC}"/>
              </a:ext>
            </a:extLst>
          </p:cNvPr>
          <p:cNvSpPr>
            <a:spLocks noChangeAspect="1"/>
          </p:cNvSpPr>
          <p:nvPr/>
        </p:nvSpPr>
        <p:spPr>
          <a:xfrm>
            <a:off x="1783447" y="1747575"/>
            <a:ext cx="126000" cy="126000"/>
          </a:xfrm>
          <a:prstGeom prst="rect">
            <a:avLst/>
          </a:prstGeom>
          <a:solidFill>
            <a:srgbClr val="0336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89" name="Rechteck 88">
            <a:extLst>
              <a:ext uri="{FF2B5EF4-FFF2-40B4-BE49-F238E27FC236}">
                <a16:creationId xmlns:a16="http://schemas.microsoft.com/office/drawing/2014/main" id="{3C07FF86-8CF4-122A-9502-9D32109B7757}"/>
              </a:ext>
            </a:extLst>
          </p:cNvPr>
          <p:cNvSpPr>
            <a:spLocks noChangeAspect="1"/>
          </p:cNvSpPr>
          <p:nvPr/>
        </p:nvSpPr>
        <p:spPr>
          <a:xfrm>
            <a:off x="2540952" y="4945916"/>
            <a:ext cx="126000" cy="126000"/>
          </a:xfrm>
          <a:prstGeom prst="rect">
            <a:avLst/>
          </a:prstGeom>
          <a:solidFill>
            <a:srgbClr val="0336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90" name="Rechteck 89">
            <a:extLst>
              <a:ext uri="{FF2B5EF4-FFF2-40B4-BE49-F238E27FC236}">
                <a16:creationId xmlns:a16="http://schemas.microsoft.com/office/drawing/2014/main" id="{FB9C4089-CFAC-B899-E50B-FDFB5C25630D}"/>
              </a:ext>
            </a:extLst>
          </p:cNvPr>
          <p:cNvSpPr>
            <a:spLocks noChangeAspect="1"/>
          </p:cNvSpPr>
          <p:nvPr/>
        </p:nvSpPr>
        <p:spPr>
          <a:xfrm>
            <a:off x="2849451" y="1418907"/>
            <a:ext cx="126000" cy="126000"/>
          </a:xfrm>
          <a:prstGeom prst="rect">
            <a:avLst/>
          </a:prstGeom>
          <a:solidFill>
            <a:srgbClr val="0336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91" name="Rechteck 90">
            <a:extLst>
              <a:ext uri="{FF2B5EF4-FFF2-40B4-BE49-F238E27FC236}">
                <a16:creationId xmlns:a16="http://schemas.microsoft.com/office/drawing/2014/main" id="{CA9AE9C8-2ADB-39CB-35CD-A6E67651F9AB}"/>
              </a:ext>
            </a:extLst>
          </p:cNvPr>
          <p:cNvSpPr>
            <a:spLocks noChangeAspect="1"/>
          </p:cNvSpPr>
          <p:nvPr/>
        </p:nvSpPr>
        <p:spPr>
          <a:xfrm>
            <a:off x="3231764" y="1538328"/>
            <a:ext cx="126000" cy="126000"/>
          </a:xfrm>
          <a:prstGeom prst="rect">
            <a:avLst/>
          </a:prstGeom>
          <a:solidFill>
            <a:srgbClr val="7246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92" name="Rechteck 91">
            <a:extLst>
              <a:ext uri="{FF2B5EF4-FFF2-40B4-BE49-F238E27FC236}">
                <a16:creationId xmlns:a16="http://schemas.microsoft.com/office/drawing/2014/main" id="{653BCBEF-9F28-6001-EEB5-AF6D031CB6C7}"/>
              </a:ext>
            </a:extLst>
          </p:cNvPr>
          <p:cNvSpPr>
            <a:spLocks noChangeAspect="1"/>
          </p:cNvSpPr>
          <p:nvPr/>
        </p:nvSpPr>
        <p:spPr>
          <a:xfrm>
            <a:off x="2086146" y="1500546"/>
            <a:ext cx="126000" cy="126000"/>
          </a:xfrm>
          <a:prstGeom prst="rect">
            <a:avLst/>
          </a:prstGeom>
          <a:solidFill>
            <a:srgbClr val="0CB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93" name="Rechteck 92">
            <a:extLst>
              <a:ext uri="{FF2B5EF4-FFF2-40B4-BE49-F238E27FC236}">
                <a16:creationId xmlns:a16="http://schemas.microsoft.com/office/drawing/2014/main" id="{4C2DDB2E-D150-7567-8EF0-C0A1BD965056}"/>
              </a:ext>
            </a:extLst>
          </p:cNvPr>
          <p:cNvSpPr>
            <a:spLocks noChangeAspect="1"/>
          </p:cNvSpPr>
          <p:nvPr/>
        </p:nvSpPr>
        <p:spPr>
          <a:xfrm>
            <a:off x="1310088" y="2496243"/>
            <a:ext cx="126000" cy="126000"/>
          </a:xfrm>
          <a:prstGeom prst="rect">
            <a:avLst/>
          </a:prstGeom>
          <a:solidFill>
            <a:srgbClr val="4C3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94" name="Rechteck 93">
            <a:extLst>
              <a:ext uri="{FF2B5EF4-FFF2-40B4-BE49-F238E27FC236}">
                <a16:creationId xmlns:a16="http://schemas.microsoft.com/office/drawing/2014/main" id="{CCA2DDA8-080F-6C8B-D062-F0C8C35DF62B}"/>
              </a:ext>
            </a:extLst>
          </p:cNvPr>
          <p:cNvSpPr>
            <a:spLocks noChangeAspect="1"/>
          </p:cNvSpPr>
          <p:nvPr/>
        </p:nvSpPr>
        <p:spPr>
          <a:xfrm>
            <a:off x="1374807" y="4140352"/>
            <a:ext cx="126000" cy="126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95" name="Rechteck 94">
            <a:extLst>
              <a:ext uri="{FF2B5EF4-FFF2-40B4-BE49-F238E27FC236}">
                <a16:creationId xmlns:a16="http://schemas.microsoft.com/office/drawing/2014/main" id="{06699F84-6965-F948-FD15-CACBA21AC092}"/>
              </a:ext>
            </a:extLst>
          </p:cNvPr>
          <p:cNvSpPr>
            <a:spLocks noChangeAspect="1"/>
          </p:cNvSpPr>
          <p:nvPr/>
        </p:nvSpPr>
        <p:spPr>
          <a:xfrm>
            <a:off x="3114695" y="4925309"/>
            <a:ext cx="126000" cy="126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96" name="Rechteck 95">
            <a:extLst>
              <a:ext uri="{FF2B5EF4-FFF2-40B4-BE49-F238E27FC236}">
                <a16:creationId xmlns:a16="http://schemas.microsoft.com/office/drawing/2014/main" id="{28FA63B7-9A26-73C9-ED02-F183046E38B2}"/>
              </a:ext>
            </a:extLst>
          </p:cNvPr>
          <p:cNvSpPr>
            <a:spLocks noChangeAspect="1"/>
          </p:cNvSpPr>
          <p:nvPr/>
        </p:nvSpPr>
        <p:spPr>
          <a:xfrm>
            <a:off x="3864366" y="4138112"/>
            <a:ext cx="126000" cy="126000"/>
          </a:xfrm>
          <a:prstGeom prst="rect">
            <a:avLst/>
          </a:prstGeom>
          <a:solidFill>
            <a:srgbClr val="0336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Tree>
    <p:extLst>
      <p:ext uri="{BB962C8B-B14F-4D97-AF65-F5344CB8AC3E}">
        <p14:creationId xmlns:p14="http://schemas.microsoft.com/office/powerpoint/2010/main" val="633080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undefined">
            <a:extLst>
              <a:ext uri="{FF2B5EF4-FFF2-40B4-BE49-F238E27FC236}">
                <a16:creationId xmlns:a16="http://schemas.microsoft.com/office/drawing/2014/main" id="{3917427E-0E8E-D6AA-27E3-A1064A3CA03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4714" y="2288952"/>
            <a:ext cx="6715139" cy="4256698"/>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a:extLst>
              <a:ext uri="{FF2B5EF4-FFF2-40B4-BE49-F238E27FC236}">
                <a16:creationId xmlns:a16="http://schemas.microsoft.com/office/drawing/2014/main" id="{4C080D61-4D8B-41F6-8A6D-EBDCCF1CC7F5}"/>
              </a:ext>
            </a:extLst>
          </p:cNvPr>
          <p:cNvSpPr>
            <a:spLocks noGrp="1"/>
          </p:cNvSpPr>
          <p:nvPr>
            <p:ph type="title"/>
          </p:nvPr>
        </p:nvSpPr>
        <p:spPr>
          <a:xfrm>
            <a:off x="1851509" y="-120974"/>
            <a:ext cx="2830558" cy="1325563"/>
          </a:xfrm>
        </p:spPr>
        <p:txBody>
          <a:bodyPr/>
          <a:lstStyle/>
          <a:p>
            <a:r>
              <a:rPr lang="de-AT" dirty="0">
                <a:solidFill>
                  <a:schemeClr val="bg1"/>
                </a:solidFill>
              </a:rPr>
              <a:t>Salzkristalle</a:t>
            </a:r>
          </a:p>
        </p:txBody>
      </p:sp>
      <p:sp>
        <p:nvSpPr>
          <p:cNvPr id="9" name="Textfeld 8">
            <a:extLst>
              <a:ext uri="{FF2B5EF4-FFF2-40B4-BE49-F238E27FC236}">
                <a16:creationId xmlns:a16="http://schemas.microsoft.com/office/drawing/2014/main" id="{4FE2F3B5-9482-EE9D-6263-4EA1038EAC1C}"/>
              </a:ext>
            </a:extLst>
          </p:cNvPr>
          <p:cNvSpPr txBox="1"/>
          <p:nvPr/>
        </p:nvSpPr>
        <p:spPr>
          <a:xfrm>
            <a:off x="5155476" y="6563440"/>
            <a:ext cx="6313614" cy="261610"/>
          </a:xfrm>
          <a:prstGeom prst="rect">
            <a:avLst/>
          </a:prstGeom>
          <a:noFill/>
        </p:spPr>
        <p:txBody>
          <a:bodyPr wrap="square">
            <a:spAutoFit/>
          </a:bodyPr>
          <a:lstStyle/>
          <a:p>
            <a:pPr algn="r"/>
            <a:r>
              <a:rPr lang="de-AT" sz="1100" dirty="0"/>
              <a:t>By Cristian V. - Own </a:t>
            </a:r>
            <a:r>
              <a:rPr lang="de-AT" sz="1100" dirty="0" err="1"/>
              <a:t>work</a:t>
            </a:r>
            <a:r>
              <a:rPr lang="de-AT" sz="1100" dirty="0"/>
              <a:t>, CC BY-SA 4.0, https://commons.wikimedia.org/w/index.php?curid=64787582</a:t>
            </a:r>
          </a:p>
        </p:txBody>
      </p:sp>
      <p:pic>
        <p:nvPicPr>
          <p:cNvPr id="4" name="Inhaltsplatzhalter 4">
            <a:extLst>
              <a:ext uri="{FF2B5EF4-FFF2-40B4-BE49-F238E27FC236}">
                <a16:creationId xmlns:a16="http://schemas.microsoft.com/office/drawing/2014/main" id="{FC1E5DEB-BFB9-F1C0-CF72-A67ABCE9E21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3223" y="156175"/>
            <a:ext cx="8785506" cy="6545650"/>
          </a:xfrm>
          <a:prstGeom prst="rect">
            <a:avLst/>
          </a:prstGeom>
        </p:spPr>
      </p:pic>
      <p:sp>
        <p:nvSpPr>
          <p:cNvPr id="3" name="Textfeld 2">
            <a:extLst>
              <a:ext uri="{FF2B5EF4-FFF2-40B4-BE49-F238E27FC236}">
                <a16:creationId xmlns:a16="http://schemas.microsoft.com/office/drawing/2014/main" id="{B78EDA17-355F-E443-A715-104A340D4B07}"/>
              </a:ext>
            </a:extLst>
          </p:cNvPr>
          <p:cNvSpPr txBox="1"/>
          <p:nvPr/>
        </p:nvSpPr>
        <p:spPr>
          <a:xfrm>
            <a:off x="8846806" y="1464484"/>
            <a:ext cx="3040394" cy="646331"/>
          </a:xfrm>
          <a:prstGeom prst="rect">
            <a:avLst/>
          </a:prstGeom>
          <a:noFill/>
        </p:spPr>
        <p:txBody>
          <a:bodyPr wrap="square" rtlCol="0">
            <a:spAutoFit/>
          </a:bodyPr>
          <a:lstStyle/>
          <a:p>
            <a:r>
              <a:rPr lang="de-AT" sz="3600" dirty="0">
                <a:solidFill>
                  <a:srgbClr val="0070C0"/>
                </a:solidFill>
              </a:rPr>
              <a:t>Würfel-Form</a:t>
            </a:r>
          </a:p>
        </p:txBody>
      </p:sp>
      <p:sp>
        <p:nvSpPr>
          <p:cNvPr id="5" name="Textfeld 4">
            <a:extLst>
              <a:ext uri="{FF2B5EF4-FFF2-40B4-BE49-F238E27FC236}">
                <a16:creationId xmlns:a16="http://schemas.microsoft.com/office/drawing/2014/main" id="{703379B3-92B3-4B87-147E-633B281B7860}"/>
              </a:ext>
            </a:extLst>
          </p:cNvPr>
          <p:cNvSpPr txBox="1"/>
          <p:nvPr/>
        </p:nvSpPr>
        <p:spPr>
          <a:xfrm>
            <a:off x="522147" y="5037765"/>
            <a:ext cx="3892932" cy="1200329"/>
          </a:xfrm>
          <a:prstGeom prst="rect">
            <a:avLst/>
          </a:prstGeom>
          <a:noFill/>
        </p:spPr>
        <p:txBody>
          <a:bodyPr wrap="square" rtlCol="0">
            <a:spAutoFit/>
          </a:bodyPr>
          <a:lstStyle/>
          <a:p>
            <a:pPr algn="ctr"/>
            <a:r>
              <a:rPr lang="de-AT" sz="3600" b="1" dirty="0"/>
              <a:t>keine </a:t>
            </a:r>
          </a:p>
          <a:p>
            <a:pPr algn="ctr"/>
            <a:r>
              <a:rPr lang="de-AT" sz="3600" dirty="0">
                <a:solidFill>
                  <a:srgbClr val="0070C0"/>
                </a:solidFill>
              </a:rPr>
              <a:t>Würfel-Form</a:t>
            </a:r>
          </a:p>
        </p:txBody>
      </p:sp>
    </p:spTree>
    <p:extLst>
      <p:ext uri="{BB962C8B-B14F-4D97-AF65-F5344CB8AC3E}">
        <p14:creationId xmlns:p14="http://schemas.microsoft.com/office/powerpoint/2010/main" val="41909524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06481C54-1565-9323-D580-13F8DD71200D}"/>
              </a:ext>
            </a:extLst>
          </p:cNvPr>
          <p:cNvSpPr txBox="1"/>
          <p:nvPr/>
        </p:nvSpPr>
        <p:spPr>
          <a:xfrm>
            <a:off x="1666086" y="3463661"/>
            <a:ext cx="3001782" cy="2553891"/>
          </a:xfrm>
          <a:prstGeom prst="wedgeRoundRectCallout">
            <a:avLst>
              <a:gd name="adj1" fmla="val -65893"/>
              <a:gd name="adj2" fmla="val 28021"/>
              <a:gd name="adj3" fmla="val 16667"/>
            </a:avLst>
          </a:prstGeom>
          <a:noFill/>
          <a:ln w="38100">
            <a:solidFill>
              <a:srgbClr val="0070C0"/>
            </a:solidFill>
          </a:ln>
        </p:spPr>
        <p:txBody>
          <a:bodyPr wrap="square" rtlCol="0">
            <a:spAutoFit/>
          </a:bodyPr>
          <a:lstStyle/>
          <a:p>
            <a:pPr algn="ctr"/>
            <a:r>
              <a:rPr lang="de-DE" sz="2400" dirty="0"/>
              <a:t>Ich denke ein Schneekristall sieht so aus, da die Bausteine von Wasser ebenfalls diese Form haben. </a:t>
            </a:r>
            <a:endParaRPr lang="de-AT" sz="2400" dirty="0"/>
          </a:p>
        </p:txBody>
      </p:sp>
      <p:pic>
        <p:nvPicPr>
          <p:cNvPr id="3" name="Grafik 2" descr="Person, die Streifen trägt">
            <a:extLst>
              <a:ext uri="{FF2B5EF4-FFF2-40B4-BE49-F238E27FC236}">
                <a16:creationId xmlns:a16="http://schemas.microsoft.com/office/drawing/2014/main" id="{3E7FE22E-832E-B581-05ED-637D6E0D5AA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flipH="1">
            <a:off x="10614594" y="4665287"/>
            <a:ext cx="1209675" cy="1847850"/>
          </a:xfrm>
          <a:prstGeom prst="rect">
            <a:avLst/>
          </a:prstGeom>
        </p:spPr>
      </p:pic>
      <p:pic>
        <p:nvPicPr>
          <p:cNvPr id="5" name="Grafik 4" descr="Mann im Kapuzenpullover">
            <a:extLst>
              <a:ext uri="{FF2B5EF4-FFF2-40B4-BE49-F238E27FC236}">
                <a16:creationId xmlns:a16="http://schemas.microsoft.com/office/drawing/2014/main" id="{9870D534-E7B6-9E8F-3CB1-A14A12B539D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67316" y="1171954"/>
            <a:ext cx="1285875" cy="1733550"/>
          </a:xfrm>
          <a:prstGeom prst="rect">
            <a:avLst/>
          </a:prstGeom>
        </p:spPr>
      </p:pic>
      <p:pic>
        <p:nvPicPr>
          <p:cNvPr id="12" name="Grafik 11" descr="Frau mit einer Armprothese">
            <a:extLst>
              <a:ext uri="{FF2B5EF4-FFF2-40B4-BE49-F238E27FC236}">
                <a16:creationId xmlns:a16="http://schemas.microsoft.com/office/drawing/2014/main" id="{7C5F0669-5AC8-191B-551F-67E91602273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27202" y="4779272"/>
            <a:ext cx="1714500" cy="1800225"/>
          </a:xfrm>
          <a:prstGeom prst="rect">
            <a:avLst/>
          </a:prstGeom>
        </p:spPr>
      </p:pic>
      <p:sp>
        <p:nvSpPr>
          <p:cNvPr id="9" name="Textfeld 8">
            <a:extLst>
              <a:ext uri="{FF2B5EF4-FFF2-40B4-BE49-F238E27FC236}">
                <a16:creationId xmlns:a16="http://schemas.microsoft.com/office/drawing/2014/main" id="{78170C7E-8FFB-7F95-DAFA-C9BDCE5B8F93}"/>
              </a:ext>
            </a:extLst>
          </p:cNvPr>
          <p:cNvSpPr txBox="1"/>
          <p:nvPr/>
        </p:nvSpPr>
        <p:spPr>
          <a:xfrm>
            <a:off x="6018266" y="4473874"/>
            <a:ext cx="3929825" cy="2145268"/>
          </a:xfrm>
          <a:prstGeom prst="wedgeRoundRectCallout">
            <a:avLst>
              <a:gd name="adj1" fmla="val 65667"/>
              <a:gd name="adj2" fmla="val 585"/>
              <a:gd name="adj3" fmla="val 16667"/>
            </a:avLst>
          </a:prstGeom>
          <a:noFill/>
          <a:ln w="38100">
            <a:solidFill>
              <a:srgbClr val="0070C0"/>
            </a:solidFill>
          </a:ln>
        </p:spPr>
        <p:txBody>
          <a:bodyPr wrap="square" rtlCol="0">
            <a:spAutoFit/>
          </a:bodyPr>
          <a:lstStyle/>
          <a:p>
            <a:pPr algn="ctr"/>
            <a:r>
              <a:rPr lang="de-DE" sz="2400" dirty="0"/>
              <a:t>Ich denke ein Schneekristall sieht so aus, da kleine Eiskügelchen beim Hinunterfallen durch die Luft so verformt werden. </a:t>
            </a:r>
            <a:endParaRPr lang="de-AT" sz="2400" dirty="0"/>
          </a:p>
        </p:txBody>
      </p:sp>
      <p:sp>
        <p:nvSpPr>
          <p:cNvPr id="10" name="Textfeld 9">
            <a:extLst>
              <a:ext uri="{FF2B5EF4-FFF2-40B4-BE49-F238E27FC236}">
                <a16:creationId xmlns:a16="http://schemas.microsoft.com/office/drawing/2014/main" id="{E2016B78-3156-8065-BE68-5551D0B652F0}"/>
              </a:ext>
            </a:extLst>
          </p:cNvPr>
          <p:cNvSpPr txBox="1"/>
          <p:nvPr/>
        </p:nvSpPr>
        <p:spPr>
          <a:xfrm>
            <a:off x="1725721" y="526732"/>
            <a:ext cx="4708946" cy="1736646"/>
          </a:xfrm>
          <a:prstGeom prst="wedgeRoundRectCallout">
            <a:avLst>
              <a:gd name="adj1" fmla="val -60423"/>
              <a:gd name="adj2" fmla="val 6739"/>
              <a:gd name="adj3" fmla="val 16667"/>
            </a:avLst>
          </a:prstGeom>
          <a:noFill/>
          <a:ln w="38100">
            <a:solidFill>
              <a:srgbClr val="0070C0"/>
            </a:solidFill>
          </a:ln>
        </p:spPr>
        <p:txBody>
          <a:bodyPr wrap="square" rtlCol="0">
            <a:spAutoFit/>
          </a:bodyPr>
          <a:lstStyle/>
          <a:p>
            <a:pPr algn="ctr"/>
            <a:r>
              <a:rPr lang="de-DE" sz="2400" dirty="0"/>
              <a:t>Ich denke ein Schneekristall sieht so aus, da sich die Bausteine von Wasser wenn es kalt ist immer in dieser Form zusammensetzten.</a:t>
            </a:r>
            <a:endParaRPr lang="de-AT" sz="2400" dirty="0"/>
          </a:p>
        </p:txBody>
      </p:sp>
      <p:sp>
        <p:nvSpPr>
          <p:cNvPr id="13" name="Textfeld 12">
            <a:extLst>
              <a:ext uri="{FF2B5EF4-FFF2-40B4-BE49-F238E27FC236}">
                <a16:creationId xmlns:a16="http://schemas.microsoft.com/office/drawing/2014/main" id="{3A9A7C4E-B184-E26E-2D63-B3AE6D7E1A18}"/>
              </a:ext>
            </a:extLst>
          </p:cNvPr>
          <p:cNvSpPr txBox="1"/>
          <p:nvPr/>
        </p:nvSpPr>
        <p:spPr>
          <a:xfrm>
            <a:off x="6434667" y="317837"/>
            <a:ext cx="5344433" cy="1077218"/>
          </a:xfrm>
          <a:prstGeom prst="rect">
            <a:avLst/>
          </a:prstGeom>
          <a:noFill/>
        </p:spPr>
        <p:txBody>
          <a:bodyPr wrap="square" rtlCol="0">
            <a:spAutoFit/>
          </a:bodyPr>
          <a:lstStyle/>
          <a:p>
            <a:pPr algn="ctr"/>
            <a:r>
              <a:rPr lang="de-AT" sz="3200" dirty="0">
                <a:solidFill>
                  <a:srgbClr val="0070C0"/>
                </a:solidFill>
              </a:rPr>
              <a:t>Wie entsteht die sechszackige Form des Schneekristalls?</a:t>
            </a:r>
          </a:p>
        </p:txBody>
      </p:sp>
      <p:sp>
        <p:nvSpPr>
          <p:cNvPr id="14" name="Textfeld 13">
            <a:extLst>
              <a:ext uri="{FF2B5EF4-FFF2-40B4-BE49-F238E27FC236}">
                <a16:creationId xmlns:a16="http://schemas.microsoft.com/office/drawing/2014/main" id="{A64E03FA-FC32-B9BB-0EA6-7FCAA760E234}"/>
              </a:ext>
            </a:extLst>
          </p:cNvPr>
          <p:cNvSpPr txBox="1"/>
          <p:nvPr/>
        </p:nvSpPr>
        <p:spPr>
          <a:xfrm>
            <a:off x="167316" y="2905504"/>
            <a:ext cx="1285875" cy="400110"/>
          </a:xfrm>
          <a:prstGeom prst="rect">
            <a:avLst/>
          </a:prstGeom>
          <a:noFill/>
        </p:spPr>
        <p:txBody>
          <a:bodyPr wrap="square" rtlCol="0">
            <a:spAutoFit/>
          </a:bodyPr>
          <a:lstStyle/>
          <a:p>
            <a:pPr algn="ctr"/>
            <a:r>
              <a:rPr lang="de-AT" sz="2000" dirty="0">
                <a:solidFill>
                  <a:srgbClr val="0070C0"/>
                </a:solidFill>
              </a:rPr>
              <a:t>Mike</a:t>
            </a:r>
          </a:p>
        </p:txBody>
      </p:sp>
      <p:sp>
        <p:nvSpPr>
          <p:cNvPr id="15" name="Textfeld 14">
            <a:extLst>
              <a:ext uri="{FF2B5EF4-FFF2-40B4-BE49-F238E27FC236}">
                <a16:creationId xmlns:a16="http://schemas.microsoft.com/office/drawing/2014/main" id="{0878A254-1B3A-F840-E081-A84A1AE47771}"/>
              </a:ext>
            </a:extLst>
          </p:cNvPr>
          <p:cNvSpPr txBox="1"/>
          <p:nvPr/>
        </p:nvSpPr>
        <p:spPr>
          <a:xfrm>
            <a:off x="127202" y="6513137"/>
            <a:ext cx="1285875" cy="400110"/>
          </a:xfrm>
          <a:prstGeom prst="rect">
            <a:avLst/>
          </a:prstGeom>
          <a:noFill/>
        </p:spPr>
        <p:txBody>
          <a:bodyPr wrap="square" rtlCol="0">
            <a:spAutoFit/>
          </a:bodyPr>
          <a:lstStyle/>
          <a:p>
            <a:pPr algn="ctr"/>
            <a:r>
              <a:rPr lang="de-AT" sz="2000" dirty="0">
                <a:solidFill>
                  <a:srgbClr val="0070C0"/>
                </a:solidFill>
              </a:rPr>
              <a:t>Lisa</a:t>
            </a:r>
          </a:p>
        </p:txBody>
      </p:sp>
      <p:sp>
        <p:nvSpPr>
          <p:cNvPr id="16" name="Textfeld 15">
            <a:extLst>
              <a:ext uri="{FF2B5EF4-FFF2-40B4-BE49-F238E27FC236}">
                <a16:creationId xmlns:a16="http://schemas.microsoft.com/office/drawing/2014/main" id="{1A3C52F3-4556-37D7-3B19-C635E688DAD9}"/>
              </a:ext>
            </a:extLst>
          </p:cNvPr>
          <p:cNvSpPr txBox="1"/>
          <p:nvPr/>
        </p:nvSpPr>
        <p:spPr>
          <a:xfrm>
            <a:off x="10538394" y="6457890"/>
            <a:ext cx="1285875" cy="400110"/>
          </a:xfrm>
          <a:prstGeom prst="rect">
            <a:avLst/>
          </a:prstGeom>
          <a:noFill/>
        </p:spPr>
        <p:txBody>
          <a:bodyPr wrap="square" rtlCol="0">
            <a:spAutoFit/>
          </a:bodyPr>
          <a:lstStyle/>
          <a:p>
            <a:pPr algn="ctr"/>
            <a:r>
              <a:rPr lang="de-AT" sz="2000" dirty="0">
                <a:solidFill>
                  <a:srgbClr val="0070C0"/>
                </a:solidFill>
              </a:rPr>
              <a:t>Anna</a:t>
            </a:r>
          </a:p>
        </p:txBody>
      </p:sp>
      <p:pic>
        <p:nvPicPr>
          <p:cNvPr id="2" name="Inhaltsplatzhalter 4">
            <a:extLst>
              <a:ext uri="{FF2B5EF4-FFF2-40B4-BE49-F238E27FC236}">
                <a16:creationId xmlns:a16="http://schemas.microsoft.com/office/drawing/2014/main" id="{451707E4-8125-B741-72DC-EB273B59014F}"/>
              </a:ext>
            </a:extLst>
          </p:cNvPr>
          <p:cNvPicPr>
            <a:picLocks noChangeAspect="1"/>
          </p:cNvPicPr>
          <p:nvPr/>
        </p:nvPicPr>
        <p:blipFill rotWithShape="1">
          <a:blip r:embed="rId9">
            <a:extLst>
              <a:ext uri="{28A0092B-C50C-407E-A947-70E740481C1C}">
                <a14:useLocalDpi xmlns:a14="http://schemas.microsoft.com/office/drawing/2010/main" val="0"/>
              </a:ext>
            </a:extLst>
          </a:blip>
          <a:srcRect l="34881" t="51383" r="35500" b="26272"/>
          <a:stretch/>
        </p:blipFill>
        <p:spPr>
          <a:xfrm>
            <a:off x="7978157" y="1545589"/>
            <a:ext cx="2547757" cy="2457014"/>
          </a:xfrm>
          <a:prstGeom prst="roundRect">
            <a:avLst>
              <a:gd name="adj" fmla="val 30019"/>
            </a:avLst>
          </a:prstGeom>
          <a:ln w="88900" cap="sq">
            <a:no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351255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06481C54-1565-9323-D580-13F8DD71200D}"/>
              </a:ext>
            </a:extLst>
          </p:cNvPr>
          <p:cNvSpPr txBox="1"/>
          <p:nvPr/>
        </p:nvSpPr>
        <p:spPr>
          <a:xfrm>
            <a:off x="1666086" y="3463661"/>
            <a:ext cx="3001782" cy="2553891"/>
          </a:xfrm>
          <a:prstGeom prst="wedgeRoundRectCallout">
            <a:avLst>
              <a:gd name="adj1" fmla="val -65893"/>
              <a:gd name="adj2" fmla="val 28021"/>
              <a:gd name="adj3" fmla="val 16667"/>
            </a:avLst>
          </a:prstGeom>
          <a:noFill/>
          <a:ln w="38100">
            <a:solidFill>
              <a:srgbClr val="0070C0"/>
            </a:solidFill>
          </a:ln>
        </p:spPr>
        <p:txBody>
          <a:bodyPr wrap="square" rtlCol="0">
            <a:spAutoFit/>
          </a:bodyPr>
          <a:lstStyle/>
          <a:p>
            <a:pPr algn="ctr"/>
            <a:r>
              <a:rPr lang="de-AT" sz="2400" dirty="0"/>
              <a:t>Ich denke ein Salzkristall sieht so aus, da er unter hohem Druck zusammengepresst wurde. </a:t>
            </a:r>
          </a:p>
        </p:txBody>
      </p:sp>
      <p:pic>
        <p:nvPicPr>
          <p:cNvPr id="3" name="Grafik 2" descr="Person, die Streifen trägt">
            <a:extLst>
              <a:ext uri="{FF2B5EF4-FFF2-40B4-BE49-F238E27FC236}">
                <a16:creationId xmlns:a16="http://schemas.microsoft.com/office/drawing/2014/main" id="{3E7FE22E-832E-B581-05ED-637D6E0D5AA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flipH="1">
            <a:off x="10614594" y="4665287"/>
            <a:ext cx="1209675" cy="1847850"/>
          </a:xfrm>
          <a:prstGeom prst="rect">
            <a:avLst/>
          </a:prstGeom>
        </p:spPr>
      </p:pic>
      <p:pic>
        <p:nvPicPr>
          <p:cNvPr id="5" name="Grafik 4" descr="Mann im Kapuzenpullover">
            <a:extLst>
              <a:ext uri="{FF2B5EF4-FFF2-40B4-BE49-F238E27FC236}">
                <a16:creationId xmlns:a16="http://schemas.microsoft.com/office/drawing/2014/main" id="{9870D534-E7B6-9E8F-3CB1-A14A12B539D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67316" y="1171954"/>
            <a:ext cx="1285875" cy="1733550"/>
          </a:xfrm>
          <a:prstGeom prst="rect">
            <a:avLst/>
          </a:prstGeom>
        </p:spPr>
      </p:pic>
      <p:pic>
        <p:nvPicPr>
          <p:cNvPr id="12" name="Grafik 11" descr="Frau mit einer Armprothese">
            <a:extLst>
              <a:ext uri="{FF2B5EF4-FFF2-40B4-BE49-F238E27FC236}">
                <a16:creationId xmlns:a16="http://schemas.microsoft.com/office/drawing/2014/main" id="{7C5F0669-5AC8-191B-551F-67E91602273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27202" y="4779272"/>
            <a:ext cx="1714500" cy="1800225"/>
          </a:xfrm>
          <a:prstGeom prst="rect">
            <a:avLst/>
          </a:prstGeom>
        </p:spPr>
      </p:pic>
      <p:pic>
        <p:nvPicPr>
          <p:cNvPr id="8" name="Picture 2" descr="undefined">
            <a:extLst>
              <a:ext uri="{FF2B5EF4-FFF2-40B4-BE49-F238E27FC236}">
                <a16:creationId xmlns:a16="http://schemas.microsoft.com/office/drawing/2014/main" id="{11BC5A56-600F-14C3-C5DC-CE3689F792E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072376" y="1487877"/>
            <a:ext cx="4051287" cy="2568092"/>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9" name="Textfeld 8">
            <a:extLst>
              <a:ext uri="{FF2B5EF4-FFF2-40B4-BE49-F238E27FC236}">
                <a16:creationId xmlns:a16="http://schemas.microsoft.com/office/drawing/2014/main" id="{78170C7E-8FFB-7F95-DAFA-C9BDCE5B8F93}"/>
              </a:ext>
            </a:extLst>
          </p:cNvPr>
          <p:cNvSpPr txBox="1"/>
          <p:nvPr/>
        </p:nvSpPr>
        <p:spPr>
          <a:xfrm>
            <a:off x="6018266" y="4473874"/>
            <a:ext cx="3929825" cy="1736646"/>
          </a:xfrm>
          <a:prstGeom prst="wedgeRoundRectCallout">
            <a:avLst>
              <a:gd name="adj1" fmla="val 65667"/>
              <a:gd name="adj2" fmla="val 585"/>
              <a:gd name="adj3" fmla="val 16667"/>
            </a:avLst>
          </a:prstGeom>
          <a:noFill/>
          <a:ln w="38100">
            <a:solidFill>
              <a:srgbClr val="0070C0"/>
            </a:solidFill>
          </a:ln>
        </p:spPr>
        <p:txBody>
          <a:bodyPr wrap="square" rtlCol="0">
            <a:spAutoFit/>
          </a:bodyPr>
          <a:lstStyle/>
          <a:p>
            <a:pPr algn="ctr"/>
            <a:r>
              <a:rPr lang="de-AT" sz="2400" dirty="0"/>
              <a:t>Ich denke ein Salzkristall sieht so aus, da sich die Bausteine von Salz in dieser Form zusammensetzen.</a:t>
            </a:r>
          </a:p>
        </p:txBody>
      </p:sp>
      <p:sp>
        <p:nvSpPr>
          <p:cNvPr id="10" name="Textfeld 9">
            <a:extLst>
              <a:ext uri="{FF2B5EF4-FFF2-40B4-BE49-F238E27FC236}">
                <a16:creationId xmlns:a16="http://schemas.microsoft.com/office/drawing/2014/main" id="{E2016B78-3156-8065-BE68-5551D0B652F0}"/>
              </a:ext>
            </a:extLst>
          </p:cNvPr>
          <p:cNvSpPr txBox="1"/>
          <p:nvPr/>
        </p:nvSpPr>
        <p:spPr>
          <a:xfrm>
            <a:off x="1725721" y="526732"/>
            <a:ext cx="4051287" cy="1736646"/>
          </a:xfrm>
          <a:prstGeom prst="wedgeRoundRectCallout">
            <a:avLst>
              <a:gd name="adj1" fmla="val -60811"/>
              <a:gd name="adj2" fmla="val 15264"/>
              <a:gd name="adj3" fmla="val 16667"/>
            </a:avLst>
          </a:prstGeom>
          <a:noFill/>
          <a:ln w="38100">
            <a:solidFill>
              <a:srgbClr val="0070C0"/>
            </a:solidFill>
          </a:ln>
        </p:spPr>
        <p:txBody>
          <a:bodyPr wrap="square" rtlCol="0">
            <a:spAutoFit/>
          </a:bodyPr>
          <a:lstStyle/>
          <a:p>
            <a:pPr algn="ctr"/>
            <a:r>
              <a:rPr lang="de-AT" sz="2400" dirty="0"/>
              <a:t>Ich denke ein Salzkristall sieht so aus, da die Bausteine von Salz ebenfalls diese Form haben. </a:t>
            </a:r>
          </a:p>
        </p:txBody>
      </p:sp>
      <p:sp>
        <p:nvSpPr>
          <p:cNvPr id="13" name="Textfeld 12">
            <a:extLst>
              <a:ext uri="{FF2B5EF4-FFF2-40B4-BE49-F238E27FC236}">
                <a16:creationId xmlns:a16="http://schemas.microsoft.com/office/drawing/2014/main" id="{3A9A7C4E-B184-E26E-2D63-B3AE6D7E1A18}"/>
              </a:ext>
            </a:extLst>
          </p:cNvPr>
          <p:cNvSpPr txBox="1"/>
          <p:nvPr/>
        </p:nvSpPr>
        <p:spPr>
          <a:xfrm>
            <a:off x="6414995" y="317837"/>
            <a:ext cx="5010908" cy="1077218"/>
          </a:xfrm>
          <a:prstGeom prst="rect">
            <a:avLst/>
          </a:prstGeom>
          <a:noFill/>
        </p:spPr>
        <p:txBody>
          <a:bodyPr wrap="square" rtlCol="0">
            <a:spAutoFit/>
          </a:bodyPr>
          <a:lstStyle/>
          <a:p>
            <a:pPr algn="ctr"/>
            <a:r>
              <a:rPr lang="de-AT" sz="3200" dirty="0">
                <a:solidFill>
                  <a:srgbClr val="0070C0"/>
                </a:solidFill>
              </a:rPr>
              <a:t>Wie entsteht die viereckige Form des Salzkristalls?</a:t>
            </a:r>
          </a:p>
        </p:txBody>
      </p:sp>
      <p:sp>
        <p:nvSpPr>
          <p:cNvPr id="14" name="Textfeld 13">
            <a:extLst>
              <a:ext uri="{FF2B5EF4-FFF2-40B4-BE49-F238E27FC236}">
                <a16:creationId xmlns:a16="http://schemas.microsoft.com/office/drawing/2014/main" id="{A64E03FA-FC32-B9BB-0EA6-7FCAA760E234}"/>
              </a:ext>
            </a:extLst>
          </p:cNvPr>
          <p:cNvSpPr txBox="1"/>
          <p:nvPr/>
        </p:nvSpPr>
        <p:spPr>
          <a:xfrm>
            <a:off x="167316" y="2905504"/>
            <a:ext cx="1285875" cy="400110"/>
          </a:xfrm>
          <a:prstGeom prst="rect">
            <a:avLst/>
          </a:prstGeom>
          <a:noFill/>
        </p:spPr>
        <p:txBody>
          <a:bodyPr wrap="square" rtlCol="0">
            <a:spAutoFit/>
          </a:bodyPr>
          <a:lstStyle/>
          <a:p>
            <a:pPr algn="ctr"/>
            <a:r>
              <a:rPr lang="de-AT" sz="2000" dirty="0">
                <a:solidFill>
                  <a:srgbClr val="0070C0"/>
                </a:solidFill>
              </a:rPr>
              <a:t>Mike</a:t>
            </a:r>
          </a:p>
        </p:txBody>
      </p:sp>
      <p:sp>
        <p:nvSpPr>
          <p:cNvPr id="15" name="Textfeld 14">
            <a:extLst>
              <a:ext uri="{FF2B5EF4-FFF2-40B4-BE49-F238E27FC236}">
                <a16:creationId xmlns:a16="http://schemas.microsoft.com/office/drawing/2014/main" id="{0878A254-1B3A-F840-E081-A84A1AE47771}"/>
              </a:ext>
            </a:extLst>
          </p:cNvPr>
          <p:cNvSpPr txBox="1"/>
          <p:nvPr/>
        </p:nvSpPr>
        <p:spPr>
          <a:xfrm>
            <a:off x="127202" y="6513137"/>
            <a:ext cx="1285875" cy="400110"/>
          </a:xfrm>
          <a:prstGeom prst="rect">
            <a:avLst/>
          </a:prstGeom>
          <a:noFill/>
        </p:spPr>
        <p:txBody>
          <a:bodyPr wrap="square" rtlCol="0">
            <a:spAutoFit/>
          </a:bodyPr>
          <a:lstStyle/>
          <a:p>
            <a:pPr algn="ctr"/>
            <a:r>
              <a:rPr lang="de-AT" sz="2000" dirty="0">
                <a:solidFill>
                  <a:srgbClr val="0070C0"/>
                </a:solidFill>
              </a:rPr>
              <a:t>Lisa</a:t>
            </a:r>
          </a:p>
        </p:txBody>
      </p:sp>
      <p:sp>
        <p:nvSpPr>
          <p:cNvPr id="16" name="Textfeld 15">
            <a:extLst>
              <a:ext uri="{FF2B5EF4-FFF2-40B4-BE49-F238E27FC236}">
                <a16:creationId xmlns:a16="http://schemas.microsoft.com/office/drawing/2014/main" id="{1A3C52F3-4556-37D7-3B19-C635E688DAD9}"/>
              </a:ext>
            </a:extLst>
          </p:cNvPr>
          <p:cNvSpPr txBox="1"/>
          <p:nvPr/>
        </p:nvSpPr>
        <p:spPr>
          <a:xfrm>
            <a:off x="10538394" y="6457890"/>
            <a:ext cx="1285875" cy="400110"/>
          </a:xfrm>
          <a:prstGeom prst="rect">
            <a:avLst/>
          </a:prstGeom>
          <a:noFill/>
        </p:spPr>
        <p:txBody>
          <a:bodyPr wrap="square" rtlCol="0">
            <a:spAutoFit/>
          </a:bodyPr>
          <a:lstStyle/>
          <a:p>
            <a:pPr algn="ctr"/>
            <a:r>
              <a:rPr lang="de-AT" sz="2000" dirty="0">
                <a:solidFill>
                  <a:srgbClr val="0070C0"/>
                </a:solidFill>
              </a:rPr>
              <a:t>Anna</a:t>
            </a:r>
          </a:p>
        </p:txBody>
      </p:sp>
    </p:spTree>
    <p:extLst>
      <p:ext uri="{BB962C8B-B14F-4D97-AF65-F5344CB8AC3E}">
        <p14:creationId xmlns:p14="http://schemas.microsoft.com/office/powerpoint/2010/main" val="28929616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77C84DF-9730-D19A-B16D-A8848DDEB4A1}"/>
              </a:ext>
            </a:extLst>
          </p:cNvPr>
          <p:cNvSpPr>
            <a:spLocks noGrp="1"/>
          </p:cNvSpPr>
          <p:nvPr>
            <p:ph type="title"/>
          </p:nvPr>
        </p:nvSpPr>
        <p:spPr>
          <a:xfrm>
            <a:off x="838200" y="94190"/>
            <a:ext cx="6324600" cy="1325563"/>
          </a:xfrm>
        </p:spPr>
        <p:txBody>
          <a:bodyPr/>
          <a:lstStyle/>
          <a:p>
            <a:r>
              <a:rPr lang="de-AT" dirty="0"/>
              <a:t>Bindung der Bausteine</a:t>
            </a:r>
          </a:p>
        </p:txBody>
      </p:sp>
      <p:sp>
        <p:nvSpPr>
          <p:cNvPr id="3" name="Inhaltsplatzhalter 2">
            <a:extLst>
              <a:ext uri="{FF2B5EF4-FFF2-40B4-BE49-F238E27FC236}">
                <a16:creationId xmlns:a16="http://schemas.microsoft.com/office/drawing/2014/main" id="{74B62D54-B02B-DF9A-56D7-AFA99C0BE1E8}"/>
              </a:ext>
            </a:extLst>
          </p:cNvPr>
          <p:cNvSpPr>
            <a:spLocks noGrp="1"/>
          </p:cNvSpPr>
          <p:nvPr>
            <p:ph idx="1"/>
          </p:nvPr>
        </p:nvSpPr>
        <p:spPr>
          <a:xfrm>
            <a:off x="838200" y="1057450"/>
            <a:ext cx="8075456" cy="1146298"/>
          </a:xfrm>
        </p:spPr>
        <p:txBody>
          <a:bodyPr>
            <a:normAutofit/>
          </a:bodyPr>
          <a:lstStyle/>
          <a:p>
            <a:pPr marL="0" indent="0">
              <a:buNone/>
            </a:pPr>
            <a:r>
              <a:rPr lang="de-DE" sz="3600" dirty="0"/>
              <a:t>Die Bindung der Bausteine bestimmt die </a:t>
            </a:r>
            <a:br>
              <a:rPr lang="de-DE" sz="3600" dirty="0"/>
            </a:br>
            <a:r>
              <a:rPr lang="de-DE" sz="3600" dirty="0"/>
              <a:t>Eigenschaften des Gegenstands. </a:t>
            </a:r>
            <a:endParaRPr lang="de-AT" sz="3600" dirty="0"/>
          </a:p>
        </p:txBody>
      </p:sp>
      <p:pic>
        <p:nvPicPr>
          <p:cNvPr id="7" name="Grafik 6" descr="Ein Bild, das Himmel enthält.&#10;&#10;Automatisch generierte Beschreibung">
            <a:extLst>
              <a:ext uri="{FF2B5EF4-FFF2-40B4-BE49-F238E27FC236}">
                <a16:creationId xmlns:a16="http://schemas.microsoft.com/office/drawing/2014/main" id="{E935B679-1B89-F561-09CF-5B688519E5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3511" y="2431342"/>
            <a:ext cx="4062417" cy="3852698"/>
          </a:xfrm>
          <a:prstGeom prst="rect">
            <a:avLst/>
          </a:prstGeom>
        </p:spPr>
      </p:pic>
      <p:pic>
        <p:nvPicPr>
          <p:cNvPr id="8" name="Picture 2" descr="undefined">
            <a:extLst>
              <a:ext uri="{FF2B5EF4-FFF2-40B4-BE49-F238E27FC236}">
                <a16:creationId xmlns:a16="http://schemas.microsoft.com/office/drawing/2014/main" id="{F5F50972-726A-B5FF-0154-4484397FC2A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31933" y="2413376"/>
            <a:ext cx="6077812" cy="3852699"/>
          </a:xfrm>
          <a:prstGeom prst="rect">
            <a:avLst/>
          </a:prstGeom>
          <a:noFill/>
          <a:extLst>
            <a:ext uri="{909E8E84-426E-40DD-AFC4-6F175D3DCCD1}">
              <a14:hiddenFill xmlns:a14="http://schemas.microsoft.com/office/drawing/2010/main">
                <a:solidFill>
                  <a:srgbClr val="FFFFFF"/>
                </a:solidFill>
              </a14:hiddenFill>
            </a:ext>
          </a:extLst>
        </p:spPr>
      </p:pic>
      <p:sp>
        <p:nvSpPr>
          <p:cNvPr id="9" name="Textfeld 8">
            <a:extLst>
              <a:ext uri="{FF2B5EF4-FFF2-40B4-BE49-F238E27FC236}">
                <a16:creationId xmlns:a16="http://schemas.microsoft.com/office/drawing/2014/main" id="{9731A124-6664-55B8-8324-1EF7C03BF20A}"/>
              </a:ext>
            </a:extLst>
          </p:cNvPr>
          <p:cNvSpPr txBox="1"/>
          <p:nvPr/>
        </p:nvSpPr>
        <p:spPr>
          <a:xfrm>
            <a:off x="6709205" y="6284040"/>
            <a:ext cx="4123267" cy="523220"/>
          </a:xfrm>
          <a:prstGeom prst="rect">
            <a:avLst/>
          </a:prstGeom>
          <a:noFill/>
        </p:spPr>
        <p:txBody>
          <a:bodyPr wrap="square" rtlCol="0">
            <a:spAutoFit/>
          </a:bodyPr>
          <a:lstStyle/>
          <a:p>
            <a:pPr algn="ctr"/>
            <a:r>
              <a:rPr lang="de-AT" sz="2800" dirty="0"/>
              <a:t>würfelförmiger Salzkristall</a:t>
            </a:r>
          </a:p>
        </p:txBody>
      </p:sp>
      <p:sp>
        <p:nvSpPr>
          <p:cNvPr id="10" name="Textfeld 9">
            <a:extLst>
              <a:ext uri="{FF2B5EF4-FFF2-40B4-BE49-F238E27FC236}">
                <a16:creationId xmlns:a16="http://schemas.microsoft.com/office/drawing/2014/main" id="{FE059719-789D-AFD9-3CEC-EFA1A13924DB}"/>
              </a:ext>
            </a:extLst>
          </p:cNvPr>
          <p:cNvSpPr txBox="1"/>
          <p:nvPr/>
        </p:nvSpPr>
        <p:spPr>
          <a:xfrm>
            <a:off x="838200" y="6284040"/>
            <a:ext cx="4123267" cy="523220"/>
          </a:xfrm>
          <a:prstGeom prst="rect">
            <a:avLst/>
          </a:prstGeom>
          <a:noFill/>
        </p:spPr>
        <p:txBody>
          <a:bodyPr wrap="square" rtlCol="0">
            <a:spAutoFit/>
          </a:bodyPr>
          <a:lstStyle/>
          <a:p>
            <a:pPr algn="ctr"/>
            <a:r>
              <a:rPr lang="de-AT" sz="2800" dirty="0"/>
              <a:t>würfelförmiges Gitter</a:t>
            </a:r>
          </a:p>
        </p:txBody>
      </p:sp>
      <p:sp>
        <p:nvSpPr>
          <p:cNvPr id="11" name="Pfeil: nach rechts 10">
            <a:extLst>
              <a:ext uri="{FF2B5EF4-FFF2-40B4-BE49-F238E27FC236}">
                <a16:creationId xmlns:a16="http://schemas.microsoft.com/office/drawing/2014/main" id="{EDD5A58A-7654-34A9-636A-628231EE955F}"/>
              </a:ext>
            </a:extLst>
          </p:cNvPr>
          <p:cNvSpPr/>
          <p:nvPr/>
        </p:nvSpPr>
        <p:spPr>
          <a:xfrm>
            <a:off x="4690533" y="4053119"/>
            <a:ext cx="1405467" cy="1202267"/>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6" name="Rechteck: abgerundete Ecken 5">
            <a:extLst>
              <a:ext uri="{FF2B5EF4-FFF2-40B4-BE49-F238E27FC236}">
                <a16:creationId xmlns:a16="http://schemas.microsoft.com/office/drawing/2014/main" id="{B7E90899-1504-A5E7-CAC6-D0DA75B07E2C}"/>
              </a:ext>
            </a:extLst>
          </p:cNvPr>
          <p:cNvSpPr/>
          <p:nvPr/>
        </p:nvSpPr>
        <p:spPr>
          <a:xfrm>
            <a:off x="613321" y="258418"/>
            <a:ext cx="8075455" cy="1994452"/>
          </a:xfrm>
          <a:prstGeom prst="roundRect">
            <a:avLst/>
          </a:prstGeom>
          <a:noFill/>
          <a:ln w="38100">
            <a:solidFill>
              <a:srgbClr val="0070C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Tree>
    <p:extLst>
      <p:ext uri="{BB962C8B-B14F-4D97-AF65-F5344CB8AC3E}">
        <p14:creationId xmlns:p14="http://schemas.microsoft.com/office/powerpoint/2010/main" val="1490216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a:extLst>
              <a:ext uri="{FF2B5EF4-FFF2-40B4-BE49-F238E27FC236}">
                <a16:creationId xmlns:a16="http://schemas.microsoft.com/office/drawing/2014/main" id="{13C9D057-8F43-9D5F-1B3C-8F74392BDBB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0333" t="40704" r="26793" b="10934"/>
          <a:stretch/>
        </p:blipFill>
        <p:spPr bwMode="auto">
          <a:xfrm>
            <a:off x="0" y="1959827"/>
            <a:ext cx="4439478" cy="489817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4">
            <a:extLst>
              <a:ext uri="{FF2B5EF4-FFF2-40B4-BE49-F238E27FC236}">
                <a16:creationId xmlns:a16="http://schemas.microsoft.com/office/drawing/2014/main" id="{89426A5B-2342-1BF7-0A88-588F9F4DF28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64837" y="-1"/>
            <a:ext cx="5727405" cy="4295553"/>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a:extLst>
              <a:ext uri="{FF2B5EF4-FFF2-40B4-BE49-F238E27FC236}">
                <a16:creationId xmlns:a16="http://schemas.microsoft.com/office/drawing/2014/main" id="{202A898F-D152-AC0E-A8CE-E41EFCBE2CF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41407" y="2797488"/>
            <a:ext cx="1997419" cy="1498064"/>
          </a:xfrm>
          <a:prstGeom prst="rect">
            <a:avLst/>
          </a:prstGeom>
          <a:noFill/>
          <a:extLst>
            <a:ext uri="{909E8E84-426E-40DD-AFC4-6F175D3DCCD1}">
              <a14:hiddenFill xmlns:a14="http://schemas.microsoft.com/office/drawing/2010/main">
                <a:solidFill>
                  <a:srgbClr val="FFFFFF"/>
                </a:solidFill>
              </a14:hiddenFill>
            </a:ext>
          </a:extLst>
        </p:spPr>
      </p:pic>
      <p:sp>
        <p:nvSpPr>
          <p:cNvPr id="8" name="Textfeld 7">
            <a:extLst>
              <a:ext uri="{FF2B5EF4-FFF2-40B4-BE49-F238E27FC236}">
                <a16:creationId xmlns:a16="http://schemas.microsoft.com/office/drawing/2014/main" id="{4D086EE2-E3FC-A60A-358C-A0630A14F491}"/>
              </a:ext>
            </a:extLst>
          </p:cNvPr>
          <p:cNvSpPr txBox="1"/>
          <p:nvPr/>
        </p:nvSpPr>
        <p:spPr>
          <a:xfrm>
            <a:off x="6206891" y="137275"/>
            <a:ext cx="2000679" cy="584775"/>
          </a:xfrm>
          <a:prstGeom prst="rect">
            <a:avLst/>
          </a:prstGeom>
          <a:noFill/>
        </p:spPr>
        <p:txBody>
          <a:bodyPr wrap="square" rtlCol="0">
            <a:spAutoFit/>
          </a:bodyPr>
          <a:lstStyle/>
          <a:p>
            <a:pPr algn="r"/>
            <a:r>
              <a:rPr lang="de-AT" sz="3200" dirty="0">
                <a:solidFill>
                  <a:srgbClr val="0070C0"/>
                </a:solidFill>
              </a:rPr>
              <a:t>Graphit</a:t>
            </a:r>
          </a:p>
        </p:txBody>
      </p:sp>
      <p:sp>
        <p:nvSpPr>
          <p:cNvPr id="9" name="Textfeld 8">
            <a:extLst>
              <a:ext uri="{FF2B5EF4-FFF2-40B4-BE49-F238E27FC236}">
                <a16:creationId xmlns:a16="http://schemas.microsoft.com/office/drawing/2014/main" id="{FC176671-A28A-3E2E-6625-60CDF21A43A6}"/>
              </a:ext>
            </a:extLst>
          </p:cNvPr>
          <p:cNvSpPr txBox="1"/>
          <p:nvPr/>
        </p:nvSpPr>
        <p:spPr>
          <a:xfrm>
            <a:off x="4650394" y="5627069"/>
            <a:ext cx="2000679" cy="584775"/>
          </a:xfrm>
          <a:prstGeom prst="rect">
            <a:avLst/>
          </a:prstGeom>
          <a:noFill/>
        </p:spPr>
        <p:txBody>
          <a:bodyPr wrap="square" rtlCol="0">
            <a:spAutoFit/>
          </a:bodyPr>
          <a:lstStyle/>
          <a:p>
            <a:r>
              <a:rPr lang="de-AT" sz="3200" dirty="0">
                <a:solidFill>
                  <a:srgbClr val="0070C0"/>
                </a:solidFill>
              </a:rPr>
              <a:t>Diamant</a:t>
            </a:r>
          </a:p>
        </p:txBody>
      </p:sp>
      <p:sp>
        <p:nvSpPr>
          <p:cNvPr id="6" name="Textfeld 5">
            <a:extLst>
              <a:ext uri="{FF2B5EF4-FFF2-40B4-BE49-F238E27FC236}">
                <a16:creationId xmlns:a16="http://schemas.microsoft.com/office/drawing/2014/main" id="{C348AFFB-2FFB-4992-D294-2C184BA17CEF}"/>
              </a:ext>
            </a:extLst>
          </p:cNvPr>
          <p:cNvSpPr txBox="1"/>
          <p:nvPr/>
        </p:nvSpPr>
        <p:spPr>
          <a:xfrm>
            <a:off x="5858525" y="692517"/>
            <a:ext cx="2349045" cy="707886"/>
          </a:xfrm>
          <a:prstGeom prst="rect">
            <a:avLst/>
          </a:prstGeom>
          <a:noFill/>
        </p:spPr>
        <p:txBody>
          <a:bodyPr wrap="square">
            <a:spAutoFit/>
          </a:bodyPr>
          <a:lstStyle/>
          <a:p>
            <a:pPr algn="r"/>
            <a:r>
              <a:rPr lang="de-AT" sz="1000" dirty="0"/>
              <a:t>Von </a:t>
            </a:r>
            <a:r>
              <a:rPr lang="de-AT" sz="1000" dirty="0" err="1"/>
              <a:t>Helfmann</a:t>
            </a:r>
            <a:r>
              <a:rPr lang="de-AT" sz="1000" dirty="0"/>
              <a:t> in der Wikipedia auf Deutsch, CC BY-SA 3.0, https://commons.wikimedia.org/w/index.php?curid=23320684</a:t>
            </a:r>
          </a:p>
        </p:txBody>
      </p:sp>
      <p:sp>
        <p:nvSpPr>
          <p:cNvPr id="12" name="Textfeld 11">
            <a:extLst>
              <a:ext uri="{FF2B5EF4-FFF2-40B4-BE49-F238E27FC236}">
                <a16:creationId xmlns:a16="http://schemas.microsoft.com/office/drawing/2014/main" id="{3B01324E-4FCA-EFC5-2C4B-05855A1FD86E}"/>
              </a:ext>
            </a:extLst>
          </p:cNvPr>
          <p:cNvSpPr txBox="1"/>
          <p:nvPr/>
        </p:nvSpPr>
        <p:spPr>
          <a:xfrm>
            <a:off x="4650394" y="6133631"/>
            <a:ext cx="1832446" cy="707886"/>
          </a:xfrm>
          <a:prstGeom prst="rect">
            <a:avLst/>
          </a:prstGeom>
          <a:noFill/>
        </p:spPr>
        <p:txBody>
          <a:bodyPr wrap="square">
            <a:spAutoFit/>
          </a:bodyPr>
          <a:lstStyle/>
          <a:p>
            <a:r>
              <a:rPr lang="de-AT" sz="1000" dirty="0"/>
              <a:t>Von </a:t>
            </a:r>
            <a:r>
              <a:rPr lang="de-AT" sz="1000" dirty="0" err="1"/>
              <a:t>StrangerThanKindness</a:t>
            </a:r>
            <a:r>
              <a:rPr lang="de-AT" sz="1000" dirty="0"/>
              <a:t> - Eigenes Werk, CC BY 3.0, https://commons.wikimedia.org/w/index.php?curid=14173725</a:t>
            </a:r>
          </a:p>
        </p:txBody>
      </p:sp>
      <p:sp>
        <p:nvSpPr>
          <p:cNvPr id="4" name="Textfeld 3">
            <a:extLst>
              <a:ext uri="{FF2B5EF4-FFF2-40B4-BE49-F238E27FC236}">
                <a16:creationId xmlns:a16="http://schemas.microsoft.com/office/drawing/2014/main" id="{BF740DBC-AC4B-D4C6-36E5-E88951AE077A}"/>
              </a:ext>
            </a:extLst>
          </p:cNvPr>
          <p:cNvSpPr txBox="1"/>
          <p:nvPr/>
        </p:nvSpPr>
        <p:spPr>
          <a:xfrm rot="2543165">
            <a:off x="2445234" y="2821776"/>
            <a:ext cx="7523312" cy="646331"/>
          </a:xfrm>
          <a:prstGeom prst="rect">
            <a:avLst/>
          </a:prstGeom>
          <a:noFill/>
        </p:spPr>
        <p:txBody>
          <a:bodyPr wrap="square" rtlCol="0">
            <a:spAutoFit/>
          </a:bodyPr>
          <a:lstStyle/>
          <a:p>
            <a:r>
              <a:rPr lang="de-AT" sz="3600" dirty="0">
                <a:solidFill>
                  <a:srgbClr val="0070C0"/>
                </a:solidFill>
              </a:rPr>
              <a:t>Beides besteht nur aus Kohlenstoff (C)</a:t>
            </a:r>
          </a:p>
        </p:txBody>
      </p:sp>
      <p:sp>
        <p:nvSpPr>
          <p:cNvPr id="5" name="Textfeld 4">
            <a:extLst>
              <a:ext uri="{FF2B5EF4-FFF2-40B4-BE49-F238E27FC236}">
                <a16:creationId xmlns:a16="http://schemas.microsoft.com/office/drawing/2014/main" id="{3ABC96BD-6CA2-27DF-0B60-4A9319C3CC7D}"/>
              </a:ext>
            </a:extLst>
          </p:cNvPr>
          <p:cNvSpPr txBox="1"/>
          <p:nvPr/>
        </p:nvSpPr>
        <p:spPr>
          <a:xfrm>
            <a:off x="135459" y="722050"/>
            <a:ext cx="2896060" cy="1200329"/>
          </a:xfrm>
          <a:prstGeom prst="rect">
            <a:avLst/>
          </a:prstGeom>
          <a:noFill/>
        </p:spPr>
        <p:txBody>
          <a:bodyPr wrap="square" rtlCol="0">
            <a:spAutoFit/>
          </a:bodyPr>
          <a:lstStyle/>
          <a:p>
            <a:r>
              <a:rPr lang="de-AT" sz="2400" dirty="0"/>
              <a:t>härtestes Material</a:t>
            </a:r>
          </a:p>
          <a:p>
            <a:r>
              <a:rPr lang="de-AT" sz="2400" dirty="0"/>
              <a:t>z.B. für Diamant-Sägen verwendet </a:t>
            </a:r>
          </a:p>
        </p:txBody>
      </p:sp>
      <p:sp>
        <p:nvSpPr>
          <p:cNvPr id="7" name="Textfeld 6">
            <a:extLst>
              <a:ext uri="{FF2B5EF4-FFF2-40B4-BE49-F238E27FC236}">
                <a16:creationId xmlns:a16="http://schemas.microsoft.com/office/drawing/2014/main" id="{05F467B8-10E2-CAF9-3DC9-2D66E857095A}"/>
              </a:ext>
            </a:extLst>
          </p:cNvPr>
          <p:cNvSpPr txBox="1"/>
          <p:nvPr/>
        </p:nvSpPr>
        <p:spPr>
          <a:xfrm>
            <a:off x="9328539" y="4389172"/>
            <a:ext cx="2896060" cy="1200329"/>
          </a:xfrm>
          <a:prstGeom prst="rect">
            <a:avLst/>
          </a:prstGeom>
          <a:noFill/>
        </p:spPr>
        <p:txBody>
          <a:bodyPr wrap="square" rtlCol="0">
            <a:spAutoFit/>
          </a:bodyPr>
          <a:lstStyle/>
          <a:p>
            <a:r>
              <a:rPr lang="de-AT" sz="2400" dirty="0"/>
              <a:t>weiches Material</a:t>
            </a:r>
          </a:p>
          <a:p>
            <a:r>
              <a:rPr lang="de-AT" sz="2400" dirty="0"/>
              <a:t>z.B. für Bleistiftminen verwendet </a:t>
            </a:r>
          </a:p>
        </p:txBody>
      </p:sp>
    </p:spTree>
    <p:extLst>
      <p:ext uri="{BB962C8B-B14F-4D97-AF65-F5344CB8AC3E}">
        <p14:creationId xmlns:p14="http://schemas.microsoft.com/office/powerpoint/2010/main" val="2213124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AC017AE6-6021-3ADA-FF57-86C118DC8886}"/>
              </a:ext>
            </a:extLst>
          </p:cNvPr>
          <p:cNvSpPr txBox="1"/>
          <p:nvPr/>
        </p:nvSpPr>
        <p:spPr>
          <a:xfrm>
            <a:off x="2446867" y="4331374"/>
            <a:ext cx="4392403" cy="2145268"/>
          </a:xfrm>
          <a:prstGeom prst="wedgeRoundRectCallout">
            <a:avLst>
              <a:gd name="adj1" fmla="val -82277"/>
              <a:gd name="adj2" fmla="val 164"/>
              <a:gd name="adj3" fmla="val 16667"/>
            </a:avLst>
          </a:prstGeom>
          <a:solidFill>
            <a:schemeClr val="bg1"/>
          </a:solidFill>
          <a:ln w="38100">
            <a:solidFill>
              <a:srgbClr val="0070C0"/>
            </a:solidFill>
          </a:ln>
        </p:spPr>
        <p:txBody>
          <a:bodyPr wrap="square" rtlCol="0">
            <a:spAutoFit/>
          </a:bodyPr>
          <a:lstStyle/>
          <a:p>
            <a:pPr algn="ctr"/>
            <a:r>
              <a:rPr lang="de-AT" sz="2400" dirty="0"/>
              <a:t>… durch die unterschiedliche Anordnung der Bausteine. Diamanten haben eine stabile Kristallstruktur im Gegensatz zu Graphit. </a:t>
            </a:r>
          </a:p>
        </p:txBody>
      </p:sp>
      <p:sp>
        <p:nvSpPr>
          <p:cNvPr id="7" name="Textfeld 6">
            <a:extLst>
              <a:ext uri="{FF2B5EF4-FFF2-40B4-BE49-F238E27FC236}">
                <a16:creationId xmlns:a16="http://schemas.microsoft.com/office/drawing/2014/main" id="{221CB346-286C-07B2-8119-E6671983FB4A}"/>
              </a:ext>
            </a:extLst>
          </p:cNvPr>
          <p:cNvSpPr txBox="1"/>
          <p:nvPr/>
        </p:nvSpPr>
        <p:spPr>
          <a:xfrm>
            <a:off x="2016441" y="1377156"/>
            <a:ext cx="3749359" cy="2145268"/>
          </a:xfrm>
          <a:prstGeom prst="wedgeRoundRectCallout">
            <a:avLst>
              <a:gd name="adj1" fmla="val -65137"/>
              <a:gd name="adj2" fmla="val -14749"/>
              <a:gd name="adj3" fmla="val 16667"/>
            </a:avLst>
          </a:prstGeom>
          <a:noFill/>
          <a:ln w="38100">
            <a:solidFill>
              <a:srgbClr val="0070C0"/>
            </a:solidFill>
          </a:ln>
        </p:spPr>
        <p:txBody>
          <a:bodyPr wrap="square" rtlCol="0">
            <a:spAutoFit/>
          </a:bodyPr>
          <a:lstStyle/>
          <a:p>
            <a:pPr algn="ctr"/>
            <a:r>
              <a:rPr lang="de-AT" sz="2400" dirty="0"/>
              <a:t>Diamant hat andere Eigenschaften als Graphit weil seine Dichte viel höher ist als die von Graphit. </a:t>
            </a:r>
          </a:p>
        </p:txBody>
      </p:sp>
      <p:sp>
        <p:nvSpPr>
          <p:cNvPr id="8" name="Textfeld 7">
            <a:extLst>
              <a:ext uri="{FF2B5EF4-FFF2-40B4-BE49-F238E27FC236}">
                <a16:creationId xmlns:a16="http://schemas.microsoft.com/office/drawing/2014/main" id="{52B542D1-6038-6938-946B-AA060EE68DBA}"/>
              </a:ext>
            </a:extLst>
          </p:cNvPr>
          <p:cNvSpPr txBox="1"/>
          <p:nvPr/>
        </p:nvSpPr>
        <p:spPr>
          <a:xfrm>
            <a:off x="6999692" y="1939346"/>
            <a:ext cx="4544083" cy="2962513"/>
          </a:xfrm>
          <a:prstGeom prst="wedgeRoundRectCallout">
            <a:avLst>
              <a:gd name="adj1" fmla="val 29776"/>
              <a:gd name="adj2" fmla="val 61520"/>
              <a:gd name="adj3" fmla="val 16667"/>
            </a:avLst>
          </a:prstGeom>
          <a:noFill/>
          <a:ln w="38100">
            <a:solidFill>
              <a:srgbClr val="0070C0"/>
            </a:solidFill>
          </a:ln>
        </p:spPr>
        <p:txBody>
          <a:bodyPr wrap="square" rtlCol="0">
            <a:spAutoFit/>
          </a:bodyPr>
          <a:lstStyle/>
          <a:p>
            <a:pPr algn="ctr"/>
            <a:r>
              <a:rPr lang="de-DE" sz="2400" kern="1200" dirty="0">
                <a:effectLst/>
                <a:latin typeface="Gill Sans Nova" panose="020B0602020104020203" pitchFamily="34" charset="0"/>
                <a:ea typeface="Times New Roman" panose="02020603050405020304" pitchFamily="18" charset="0"/>
                <a:cs typeface="Times New Roman" panose="02020603050405020304" pitchFamily="18" charset="0"/>
              </a:rPr>
              <a:t>Diamant und Graphit bestehen aus denselben Bausteinen aber die einzelnen Bausteine wurden in der Natur verändert. Deswegen sehen Diamant und Graphit anders aus und haben andere Eigenschaften</a:t>
            </a:r>
            <a:r>
              <a:rPr lang="de-DE" sz="1800" kern="1200" dirty="0">
                <a:effectLst/>
                <a:latin typeface="Gill Sans Nova" panose="020B0602020104020203" pitchFamily="34" charset="0"/>
                <a:ea typeface="Times New Roman" panose="02020603050405020304" pitchFamily="18" charset="0"/>
                <a:cs typeface="Times New Roman" panose="02020603050405020304" pitchFamily="18" charset="0"/>
              </a:rPr>
              <a:t>.</a:t>
            </a:r>
            <a:endParaRPr lang="de-AT" sz="2400" dirty="0"/>
          </a:p>
        </p:txBody>
      </p:sp>
      <p:sp>
        <p:nvSpPr>
          <p:cNvPr id="9" name="Textfeld 8">
            <a:extLst>
              <a:ext uri="{FF2B5EF4-FFF2-40B4-BE49-F238E27FC236}">
                <a16:creationId xmlns:a16="http://schemas.microsoft.com/office/drawing/2014/main" id="{FDC00E51-0113-EE48-CE3B-520E2435DA10}"/>
              </a:ext>
            </a:extLst>
          </p:cNvPr>
          <p:cNvSpPr txBox="1"/>
          <p:nvPr/>
        </p:nvSpPr>
        <p:spPr>
          <a:xfrm>
            <a:off x="1165693" y="230345"/>
            <a:ext cx="9860614" cy="830997"/>
          </a:xfrm>
          <a:prstGeom prst="rect">
            <a:avLst/>
          </a:prstGeom>
          <a:noFill/>
        </p:spPr>
        <p:txBody>
          <a:bodyPr wrap="square" rtlCol="0">
            <a:spAutoFit/>
          </a:bodyPr>
          <a:lstStyle/>
          <a:p>
            <a:pPr algn="ctr"/>
            <a:r>
              <a:rPr lang="de-AT" sz="2400" dirty="0">
                <a:solidFill>
                  <a:srgbClr val="0070C0"/>
                </a:solidFill>
              </a:rPr>
              <a:t>Diamant und Graphit bestehen beide nur aus Kohlenstoff-Bausteinen. </a:t>
            </a:r>
            <a:br>
              <a:rPr lang="de-AT" sz="2400" dirty="0">
                <a:solidFill>
                  <a:srgbClr val="0070C0"/>
                </a:solidFill>
              </a:rPr>
            </a:br>
            <a:r>
              <a:rPr lang="de-AT" sz="2400" dirty="0">
                <a:solidFill>
                  <a:srgbClr val="0070C0"/>
                </a:solidFill>
              </a:rPr>
              <a:t>Wie lassen sich ihre unterschiedlichen Eigenschaften erklären?</a:t>
            </a:r>
          </a:p>
        </p:txBody>
      </p:sp>
      <p:pic>
        <p:nvPicPr>
          <p:cNvPr id="2" name="Grafik 1" descr="Mann im Kapuzenpullover">
            <a:extLst>
              <a:ext uri="{FF2B5EF4-FFF2-40B4-BE49-F238E27FC236}">
                <a16:creationId xmlns:a16="http://schemas.microsoft.com/office/drawing/2014/main" id="{12F6BFDB-E0D6-7426-358A-733AA8D6C1B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8911" y="1800225"/>
            <a:ext cx="1285875" cy="1733550"/>
          </a:xfrm>
          <a:prstGeom prst="rect">
            <a:avLst/>
          </a:prstGeom>
        </p:spPr>
      </p:pic>
      <p:pic>
        <p:nvPicPr>
          <p:cNvPr id="3" name="Grafik 2" descr="Frau mit einer Armprothese">
            <a:extLst>
              <a:ext uri="{FF2B5EF4-FFF2-40B4-BE49-F238E27FC236}">
                <a16:creationId xmlns:a16="http://schemas.microsoft.com/office/drawing/2014/main" id="{99E255A2-E6AE-A809-72A8-6BC0A9BF647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4598" y="4767322"/>
            <a:ext cx="1714500" cy="1800225"/>
          </a:xfrm>
          <a:prstGeom prst="rect">
            <a:avLst/>
          </a:prstGeom>
        </p:spPr>
      </p:pic>
      <p:pic>
        <p:nvPicPr>
          <p:cNvPr id="4" name="Grafik 3" descr="Person, die Streifen trägt">
            <a:extLst>
              <a:ext uri="{FF2B5EF4-FFF2-40B4-BE49-F238E27FC236}">
                <a16:creationId xmlns:a16="http://schemas.microsoft.com/office/drawing/2014/main" id="{88BF00B4-B639-2735-BC1A-38143DF2E33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flipH="1">
            <a:off x="10572713" y="4710009"/>
            <a:ext cx="1209675" cy="1847850"/>
          </a:xfrm>
          <a:prstGeom prst="rect">
            <a:avLst/>
          </a:prstGeom>
        </p:spPr>
      </p:pic>
      <p:sp>
        <p:nvSpPr>
          <p:cNvPr id="5" name="Textfeld 4">
            <a:extLst>
              <a:ext uri="{FF2B5EF4-FFF2-40B4-BE49-F238E27FC236}">
                <a16:creationId xmlns:a16="http://schemas.microsoft.com/office/drawing/2014/main" id="{1916C10D-E0AA-BFC8-464E-153EF92E59CF}"/>
              </a:ext>
            </a:extLst>
          </p:cNvPr>
          <p:cNvSpPr txBox="1"/>
          <p:nvPr/>
        </p:nvSpPr>
        <p:spPr>
          <a:xfrm>
            <a:off x="238911" y="3533775"/>
            <a:ext cx="1285875" cy="400110"/>
          </a:xfrm>
          <a:prstGeom prst="rect">
            <a:avLst/>
          </a:prstGeom>
          <a:noFill/>
        </p:spPr>
        <p:txBody>
          <a:bodyPr wrap="square" rtlCol="0">
            <a:spAutoFit/>
          </a:bodyPr>
          <a:lstStyle/>
          <a:p>
            <a:pPr algn="ctr"/>
            <a:r>
              <a:rPr lang="de-AT" sz="2000" dirty="0">
                <a:solidFill>
                  <a:srgbClr val="0070C0"/>
                </a:solidFill>
              </a:rPr>
              <a:t>Mike</a:t>
            </a:r>
          </a:p>
        </p:txBody>
      </p:sp>
      <p:sp>
        <p:nvSpPr>
          <p:cNvPr id="10" name="Textfeld 9">
            <a:extLst>
              <a:ext uri="{FF2B5EF4-FFF2-40B4-BE49-F238E27FC236}">
                <a16:creationId xmlns:a16="http://schemas.microsoft.com/office/drawing/2014/main" id="{4B933C5B-9B22-3AAE-560F-0D2A36D00E7D}"/>
              </a:ext>
            </a:extLst>
          </p:cNvPr>
          <p:cNvSpPr txBox="1"/>
          <p:nvPr/>
        </p:nvSpPr>
        <p:spPr>
          <a:xfrm>
            <a:off x="127202" y="6513137"/>
            <a:ext cx="1285875" cy="400110"/>
          </a:xfrm>
          <a:prstGeom prst="rect">
            <a:avLst/>
          </a:prstGeom>
          <a:noFill/>
        </p:spPr>
        <p:txBody>
          <a:bodyPr wrap="square" rtlCol="0">
            <a:spAutoFit/>
          </a:bodyPr>
          <a:lstStyle/>
          <a:p>
            <a:pPr algn="ctr"/>
            <a:r>
              <a:rPr lang="de-AT" sz="2000" dirty="0">
                <a:solidFill>
                  <a:srgbClr val="0070C0"/>
                </a:solidFill>
              </a:rPr>
              <a:t>Lisa</a:t>
            </a:r>
          </a:p>
        </p:txBody>
      </p:sp>
      <p:sp>
        <p:nvSpPr>
          <p:cNvPr id="11" name="Textfeld 10">
            <a:extLst>
              <a:ext uri="{FF2B5EF4-FFF2-40B4-BE49-F238E27FC236}">
                <a16:creationId xmlns:a16="http://schemas.microsoft.com/office/drawing/2014/main" id="{4249C3F3-9B96-2ACC-1AC7-73CE603ACF39}"/>
              </a:ext>
            </a:extLst>
          </p:cNvPr>
          <p:cNvSpPr txBox="1"/>
          <p:nvPr/>
        </p:nvSpPr>
        <p:spPr>
          <a:xfrm>
            <a:off x="10538394" y="6457890"/>
            <a:ext cx="1285875" cy="400110"/>
          </a:xfrm>
          <a:prstGeom prst="rect">
            <a:avLst/>
          </a:prstGeom>
          <a:noFill/>
        </p:spPr>
        <p:txBody>
          <a:bodyPr wrap="square" rtlCol="0">
            <a:spAutoFit/>
          </a:bodyPr>
          <a:lstStyle/>
          <a:p>
            <a:pPr algn="ctr"/>
            <a:r>
              <a:rPr lang="de-AT" sz="2000" dirty="0">
                <a:solidFill>
                  <a:srgbClr val="0070C0"/>
                </a:solidFill>
              </a:rPr>
              <a:t>Anna</a:t>
            </a:r>
          </a:p>
        </p:txBody>
      </p:sp>
      <p:pic>
        <p:nvPicPr>
          <p:cNvPr id="13" name="Grafik 12" descr="Klingeln Silhouette">
            <a:extLst>
              <a:ext uri="{FF2B5EF4-FFF2-40B4-BE49-F238E27FC236}">
                <a16:creationId xmlns:a16="http://schemas.microsoft.com/office/drawing/2014/main" id="{118BC510-829C-8392-0606-4BFC204649CF}"/>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61637" y="159694"/>
            <a:ext cx="1240421" cy="1240421"/>
          </a:xfrm>
          <a:prstGeom prst="rect">
            <a:avLst/>
          </a:prstGeom>
        </p:spPr>
      </p:pic>
      <p:pic>
        <p:nvPicPr>
          <p:cNvPr id="15" name="Grafik 14" descr="Bleistift Silhouette">
            <a:extLst>
              <a:ext uri="{FF2B5EF4-FFF2-40B4-BE49-F238E27FC236}">
                <a16:creationId xmlns:a16="http://schemas.microsoft.com/office/drawing/2014/main" id="{2CEED9B4-DE60-1869-C7F8-AD3E04D1EF6A}"/>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0097521" y="254479"/>
            <a:ext cx="1684867" cy="1684867"/>
          </a:xfrm>
          <a:prstGeom prst="rect">
            <a:avLst/>
          </a:prstGeom>
        </p:spPr>
      </p:pic>
    </p:spTree>
    <p:extLst>
      <p:ext uri="{BB962C8B-B14F-4D97-AF65-F5344CB8AC3E}">
        <p14:creationId xmlns:p14="http://schemas.microsoft.com/office/powerpoint/2010/main" val="3659213517"/>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Benutzerdefiniert 1">
      <a:majorFont>
        <a:latin typeface="Gill Sans Nova"/>
        <a:ea typeface=""/>
        <a:cs typeface=""/>
      </a:majorFont>
      <a:minorFont>
        <a:latin typeface="Gill Sans Nov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590</Words>
  <Application>Microsoft Office PowerPoint</Application>
  <PresentationFormat>Breitbild</PresentationFormat>
  <Paragraphs>56</Paragraphs>
  <Slides>9</Slides>
  <Notes>7</Notes>
  <HiddenSlides>2</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9</vt:i4>
      </vt:variant>
    </vt:vector>
  </HeadingPairs>
  <TitlesOfParts>
    <vt:vector size="13" baseType="lpstr">
      <vt:lpstr>Arial</vt:lpstr>
      <vt:lpstr>Calibri</vt:lpstr>
      <vt:lpstr>Gill Sans Nova</vt:lpstr>
      <vt:lpstr>Office</vt:lpstr>
      <vt:lpstr>Die Bausteine der Materie</vt:lpstr>
      <vt:lpstr>PowerPoint-Präsentation</vt:lpstr>
      <vt:lpstr>PowerPoint-Präsentation</vt:lpstr>
      <vt:lpstr>Salzkristalle</vt:lpstr>
      <vt:lpstr>PowerPoint-Präsentation</vt:lpstr>
      <vt:lpstr>PowerPoint-Präsentation</vt:lpstr>
      <vt:lpstr>Bindung der Bausteine</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Florian Budimaier</dc:creator>
  <cp:lastModifiedBy>Florian Budimaier</cp:lastModifiedBy>
  <cp:revision>7</cp:revision>
  <dcterms:created xsi:type="dcterms:W3CDTF">2023-03-23T15:01:18Z</dcterms:created>
  <dcterms:modified xsi:type="dcterms:W3CDTF">2023-08-01T11:56:37Z</dcterms:modified>
</cp:coreProperties>
</file>